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76" r:id="rId2"/>
    <p:sldId id="423" r:id="rId3"/>
    <p:sldId id="381" r:id="rId4"/>
    <p:sldId id="424" r:id="rId5"/>
    <p:sldId id="426" r:id="rId6"/>
    <p:sldId id="425" r:id="rId7"/>
    <p:sldId id="427" r:id="rId8"/>
    <p:sldId id="428" r:id="rId9"/>
    <p:sldId id="411" r:id="rId10"/>
    <p:sldId id="414" r:id="rId11"/>
    <p:sldId id="418" r:id="rId12"/>
    <p:sldId id="412" r:id="rId13"/>
    <p:sldId id="416" r:id="rId14"/>
    <p:sldId id="377" r:id="rId15"/>
    <p:sldId id="384" r:id="rId16"/>
    <p:sldId id="394" r:id="rId17"/>
    <p:sldId id="406" r:id="rId18"/>
    <p:sldId id="403" r:id="rId19"/>
    <p:sldId id="404" r:id="rId20"/>
    <p:sldId id="405" r:id="rId21"/>
    <p:sldId id="402" r:id="rId22"/>
    <p:sldId id="401" r:id="rId23"/>
    <p:sldId id="400" r:id="rId24"/>
    <p:sldId id="399" r:id="rId25"/>
    <p:sldId id="398" r:id="rId26"/>
    <p:sldId id="397" r:id="rId27"/>
    <p:sldId id="396" r:id="rId28"/>
    <p:sldId id="429" r:id="rId29"/>
    <p:sldId id="378" r:id="rId30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5B09"/>
    <a:srgbClr val="CC3300"/>
    <a:srgbClr val="760000"/>
    <a:srgbClr val="BD710B"/>
    <a:srgbClr val="C5750B"/>
    <a:srgbClr val="FF6600"/>
    <a:srgbClr val="C4A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99407" autoAdjust="0"/>
  </p:normalViewPr>
  <p:slideViewPr>
    <p:cSldViewPr>
      <p:cViewPr varScale="1">
        <p:scale>
          <a:sx n="89" d="100"/>
          <a:sy n="89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928" y="-78"/>
      </p:cViewPr>
      <p:guideLst>
        <p:guide orient="horz" pos="3143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B6284-348F-4EAD-8B2E-139E4BF5BB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4495FDA-B919-4394-9A29-798F928F89DA}">
      <dgm:prSet phldrT="[文本]"/>
      <dgm:spPr/>
      <dgm:t>
        <a:bodyPr/>
        <a:lstStyle/>
        <a:p>
          <a:r>
            <a:rPr lang="zh-CN" altLang="en-US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一、实证研究与</a:t>
          </a:r>
          <a:r>
            <a:rPr lang="en-US" altLang="zh-CN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CSMAR</a:t>
          </a:r>
          <a:r>
            <a:rPr lang="zh-CN" altLang="en-US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数据库</a:t>
          </a:r>
          <a:endParaRPr lang="zh-CN" altLang="en-US" dirty="0"/>
        </a:p>
      </dgm:t>
    </dgm:pt>
    <dgm:pt modelId="{D573BABC-52EC-4B7E-9A01-CA3F062A8D70}" type="parTrans" cxnId="{FD941871-7D12-401E-B8E9-7DB28C87D22C}">
      <dgm:prSet/>
      <dgm:spPr/>
      <dgm:t>
        <a:bodyPr/>
        <a:lstStyle/>
        <a:p>
          <a:endParaRPr lang="zh-CN" altLang="en-US"/>
        </a:p>
      </dgm:t>
    </dgm:pt>
    <dgm:pt modelId="{85E2C083-52C1-4BA1-8A8F-43238A04B701}" type="sibTrans" cxnId="{FD941871-7D12-401E-B8E9-7DB28C87D22C}">
      <dgm:prSet/>
      <dgm:spPr/>
      <dgm:t>
        <a:bodyPr/>
        <a:lstStyle/>
        <a:p>
          <a:endParaRPr lang="zh-CN" altLang="en-US"/>
        </a:p>
      </dgm:t>
    </dgm:pt>
    <dgm:pt modelId="{405E8FC5-7F52-4A0C-85BB-DFA53EA5F0BB}">
      <dgm:prSet phldrT="[文本]"/>
      <dgm:spPr/>
      <dgm:t>
        <a:bodyPr/>
        <a:lstStyle/>
        <a:p>
          <a:r>
            <a:rPr lang="zh-CN" altLang="en-US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二、为什么选择</a:t>
          </a:r>
          <a:r>
            <a:rPr lang="en-US" altLang="zh-CN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CSMAR</a:t>
          </a:r>
          <a:r>
            <a:rPr lang="zh-CN" altLang="en-US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数据库</a:t>
          </a:r>
          <a:endParaRPr lang="zh-CN" altLang="en-US" dirty="0"/>
        </a:p>
      </dgm:t>
    </dgm:pt>
    <dgm:pt modelId="{3D0B7928-7F8F-4C16-B2B8-C3B90EE123F9}" type="parTrans" cxnId="{C5013D89-1137-4FCF-8582-404FF4DD0BDE}">
      <dgm:prSet/>
      <dgm:spPr/>
      <dgm:t>
        <a:bodyPr/>
        <a:lstStyle/>
        <a:p>
          <a:endParaRPr lang="zh-CN" altLang="en-US"/>
        </a:p>
      </dgm:t>
    </dgm:pt>
    <dgm:pt modelId="{CEB2A91B-7BFF-4F6D-8453-05C79E36A84C}" type="sibTrans" cxnId="{C5013D89-1137-4FCF-8582-404FF4DD0BDE}">
      <dgm:prSet/>
      <dgm:spPr/>
      <dgm:t>
        <a:bodyPr/>
        <a:lstStyle/>
        <a:p>
          <a:endParaRPr lang="zh-CN" altLang="en-US"/>
        </a:p>
      </dgm:t>
    </dgm:pt>
    <dgm:pt modelId="{31556EB0-392D-4A5F-9CC2-43BC102401BE}">
      <dgm:prSet phldrT="[文本]"/>
      <dgm:spPr/>
      <dgm:t>
        <a:bodyPr/>
        <a:lstStyle/>
        <a:p>
          <a:r>
            <a:rPr lang="zh-CN" altLang="en-US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三、</a:t>
          </a:r>
          <a:r>
            <a:rPr lang="en-US" altLang="zh-CN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CSMAR</a:t>
          </a:r>
          <a:r>
            <a:rPr lang="zh-CN" altLang="en-US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系列数据库有哪些</a:t>
          </a:r>
          <a:endParaRPr lang="zh-CN" altLang="en-US" dirty="0"/>
        </a:p>
      </dgm:t>
    </dgm:pt>
    <dgm:pt modelId="{57E229B8-D434-4384-A636-1918EDDC55C2}" type="parTrans" cxnId="{8D7F9036-0AD3-4D4D-8462-A781BF08107D}">
      <dgm:prSet/>
      <dgm:spPr/>
      <dgm:t>
        <a:bodyPr/>
        <a:lstStyle/>
        <a:p>
          <a:endParaRPr lang="zh-CN" altLang="en-US"/>
        </a:p>
      </dgm:t>
    </dgm:pt>
    <dgm:pt modelId="{1F23AEFE-B693-4309-8837-B3D09EA09CB5}" type="sibTrans" cxnId="{8D7F9036-0AD3-4D4D-8462-A781BF08107D}">
      <dgm:prSet/>
      <dgm:spPr/>
      <dgm:t>
        <a:bodyPr/>
        <a:lstStyle/>
        <a:p>
          <a:endParaRPr lang="zh-CN" altLang="en-US"/>
        </a:p>
      </dgm:t>
    </dgm:pt>
    <dgm:pt modelId="{EC7FF646-AA47-4D80-A4EB-7240E577DE66}" type="pres">
      <dgm:prSet presAssocID="{BE3B6284-348F-4EAD-8B2E-139E4BF5BB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4D34773-1CEC-4ED5-9654-54D348E4EECC}" type="pres">
      <dgm:prSet presAssocID="{04495FDA-B919-4394-9A29-798F928F89DA}" presName="parentLin" presStyleCnt="0"/>
      <dgm:spPr/>
    </dgm:pt>
    <dgm:pt modelId="{15B120C9-AA15-4ABB-99EB-351032FBAC47}" type="pres">
      <dgm:prSet presAssocID="{04495FDA-B919-4394-9A29-798F928F89DA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0C220425-C0C8-466F-8265-F5EA772B967F}" type="pres">
      <dgm:prSet presAssocID="{04495FDA-B919-4394-9A29-798F928F89DA}" presName="parentText" presStyleLbl="node1" presStyleIdx="0" presStyleCnt="3" custScaleX="10337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4FC3FD-E5D3-49B5-A811-9D707CD73759}" type="pres">
      <dgm:prSet presAssocID="{04495FDA-B919-4394-9A29-798F928F89DA}" presName="negativeSpace" presStyleCnt="0"/>
      <dgm:spPr/>
    </dgm:pt>
    <dgm:pt modelId="{04C8217A-42CB-4F36-B1B7-2C9843D49438}" type="pres">
      <dgm:prSet presAssocID="{04495FDA-B919-4394-9A29-798F928F89DA}" presName="childText" presStyleLbl="conFgAcc1" presStyleIdx="0" presStyleCnt="3">
        <dgm:presLayoutVars>
          <dgm:bulletEnabled val="1"/>
        </dgm:presLayoutVars>
      </dgm:prSet>
      <dgm:spPr/>
    </dgm:pt>
    <dgm:pt modelId="{69537804-670B-488B-9863-57B62A59CC6D}" type="pres">
      <dgm:prSet presAssocID="{85E2C083-52C1-4BA1-8A8F-43238A04B701}" presName="spaceBetweenRectangles" presStyleCnt="0"/>
      <dgm:spPr/>
    </dgm:pt>
    <dgm:pt modelId="{C9495AFB-999D-40B1-A134-8172DCFE4F06}" type="pres">
      <dgm:prSet presAssocID="{405E8FC5-7F52-4A0C-85BB-DFA53EA5F0BB}" presName="parentLin" presStyleCnt="0"/>
      <dgm:spPr/>
    </dgm:pt>
    <dgm:pt modelId="{22C03D5E-BC9C-43E4-9C70-7AB86D7646DA}" type="pres">
      <dgm:prSet presAssocID="{405E8FC5-7F52-4A0C-85BB-DFA53EA5F0BB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E196AB84-0AB1-477D-8376-B50F0E31845C}" type="pres">
      <dgm:prSet presAssocID="{405E8FC5-7F52-4A0C-85BB-DFA53EA5F0BB}" presName="parentText" presStyleLbl="node1" presStyleIdx="1" presStyleCnt="3" custScaleX="10337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84B00F-8127-4181-8FF3-1FE12569333F}" type="pres">
      <dgm:prSet presAssocID="{405E8FC5-7F52-4A0C-85BB-DFA53EA5F0BB}" presName="negativeSpace" presStyleCnt="0"/>
      <dgm:spPr/>
    </dgm:pt>
    <dgm:pt modelId="{FE533E93-6B82-43C8-A3B6-B14D061A788A}" type="pres">
      <dgm:prSet presAssocID="{405E8FC5-7F52-4A0C-85BB-DFA53EA5F0BB}" presName="childText" presStyleLbl="conFgAcc1" presStyleIdx="1" presStyleCnt="3">
        <dgm:presLayoutVars>
          <dgm:bulletEnabled val="1"/>
        </dgm:presLayoutVars>
      </dgm:prSet>
      <dgm:spPr/>
    </dgm:pt>
    <dgm:pt modelId="{35CADB53-BABF-41DF-9AE3-DA150E50C493}" type="pres">
      <dgm:prSet presAssocID="{CEB2A91B-7BFF-4F6D-8453-05C79E36A84C}" presName="spaceBetweenRectangles" presStyleCnt="0"/>
      <dgm:spPr/>
    </dgm:pt>
    <dgm:pt modelId="{4FEE0BF6-081D-4892-97D6-F945AC63B90D}" type="pres">
      <dgm:prSet presAssocID="{31556EB0-392D-4A5F-9CC2-43BC102401BE}" presName="parentLin" presStyleCnt="0"/>
      <dgm:spPr/>
    </dgm:pt>
    <dgm:pt modelId="{B91CE26C-2D1A-4D27-B3F6-BCBA0D9BDA51}" type="pres">
      <dgm:prSet presAssocID="{31556EB0-392D-4A5F-9CC2-43BC102401BE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B8BA1F53-ED49-4B94-940E-7E818CA3F7B5}" type="pres">
      <dgm:prSet presAssocID="{31556EB0-392D-4A5F-9CC2-43BC102401BE}" presName="parentText" presStyleLbl="node1" presStyleIdx="2" presStyleCnt="3" custScaleX="10337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E5303A-4AAF-4758-A4E4-E0BC7A7CF34F}" type="pres">
      <dgm:prSet presAssocID="{31556EB0-392D-4A5F-9CC2-43BC102401BE}" presName="negativeSpace" presStyleCnt="0"/>
      <dgm:spPr/>
    </dgm:pt>
    <dgm:pt modelId="{FF83FCA8-06D5-4C0D-B180-487DDA8E7B84}" type="pres">
      <dgm:prSet presAssocID="{31556EB0-392D-4A5F-9CC2-43BC102401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37222C5-6009-46FE-9820-3404285F851C}" type="presOf" srcId="{04495FDA-B919-4394-9A29-798F928F89DA}" destId="{0C220425-C0C8-466F-8265-F5EA772B967F}" srcOrd="1" destOrd="0" presId="urn:microsoft.com/office/officeart/2005/8/layout/list1"/>
    <dgm:cxn modelId="{8D7F9036-0AD3-4D4D-8462-A781BF08107D}" srcId="{BE3B6284-348F-4EAD-8B2E-139E4BF5BB1E}" destId="{31556EB0-392D-4A5F-9CC2-43BC102401BE}" srcOrd="2" destOrd="0" parTransId="{57E229B8-D434-4384-A636-1918EDDC55C2}" sibTransId="{1F23AEFE-B693-4309-8837-B3D09EA09CB5}"/>
    <dgm:cxn modelId="{FD941871-7D12-401E-B8E9-7DB28C87D22C}" srcId="{BE3B6284-348F-4EAD-8B2E-139E4BF5BB1E}" destId="{04495FDA-B919-4394-9A29-798F928F89DA}" srcOrd="0" destOrd="0" parTransId="{D573BABC-52EC-4B7E-9A01-CA3F062A8D70}" sibTransId="{85E2C083-52C1-4BA1-8A8F-43238A04B701}"/>
    <dgm:cxn modelId="{C62CEB54-1F63-4E94-ADA9-DD52E875B138}" type="presOf" srcId="{BE3B6284-348F-4EAD-8B2E-139E4BF5BB1E}" destId="{EC7FF646-AA47-4D80-A4EB-7240E577DE66}" srcOrd="0" destOrd="0" presId="urn:microsoft.com/office/officeart/2005/8/layout/list1"/>
    <dgm:cxn modelId="{6EA4A40C-DE2B-4FF8-B7CA-C6C0A0F6EC94}" type="presOf" srcId="{405E8FC5-7F52-4A0C-85BB-DFA53EA5F0BB}" destId="{22C03D5E-BC9C-43E4-9C70-7AB86D7646DA}" srcOrd="0" destOrd="0" presId="urn:microsoft.com/office/officeart/2005/8/layout/list1"/>
    <dgm:cxn modelId="{1FD01B0E-52D8-402C-BBDD-D6433437FA5A}" type="presOf" srcId="{31556EB0-392D-4A5F-9CC2-43BC102401BE}" destId="{B91CE26C-2D1A-4D27-B3F6-BCBA0D9BDA51}" srcOrd="0" destOrd="0" presId="urn:microsoft.com/office/officeart/2005/8/layout/list1"/>
    <dgm:cxn modelId="{ECB11586-841B-424F-98B6-6FDA326A73CC}" type="presOf" srcId="{04495FDA-B919-4394-9A29-798F928F89DA}" destId="{15B120C9-AA15-4ABB-99EB-351032FBAC47}" srcOrd="0" destOrd="0" presId="urn:microsoft.com/office/officeart/2005/8/layout/list1"/>
    <dgm:cxn modelId="{E932C5F0-5A8E-47A6-B2FA-88ECD3CC68CB}" type="presOf" srcId="{405E8FC5-7F52-4A0C-85BB-DFA53EA5F0BB}" destId="{E196AB84-0AB1-477D-8376-B50F0E31845C}" srcOrd="1" destOrd="0" presId="urn:microsoft.com/office/officeart/2005/8/layout/list1"/>
    <dgm:cxn modelId="{C5013D89-1137-4FCF-8582-404FF4DD0BDE}" srcId="{BE3B6284-348F-4EAD-8B2E-139E4BF5BB1E}" destId="{405E8FC5-7F52-4A0C-85BB-DFA53EA5F0BB}" srcOrd="1" destOrd="0" parTransId="{3D0B7928-7F8F-4C16-B2B8-C3B90EE123F9}" sibTransId="{CEB2A91B-7BFF-4F6D-8453-05C79E36A84C}"/>
    <dgm:cxn modelId="{5CD0B80B-F644-43E9-9327-B710C2587E4D}" type="presOf" srcId="{31556EB0-392D-4A5F-9CC2-43BC102401BE}" destId="{B8BA1F53-ED49-4B94-940E-7E818CA3F7B5}" srcOrd="1" destOrd="0" presId="urn:microsoft.com/office/officeart/2005/8/layout/list1"/>
    <dgm:cxn modelId="{89A29BE2-6858-46EB-AAFB-3FB309938CD6}" type="presParOf" srcId="{EC7FF646-AA47-4D80-A4EB-7240E577DE66}" destId="{74D34773-1CEC-4ED5-9654-54D348E4EECC}" srcOrd="0" destOrd="0" presId="urn:microsoft.com/office/officeart/2005/8/layout/list1"/>
    <dgm:cxn modelId="{47C64CCE-DB73-462E-9774-1984E339276F}" type="presParOf" srcId="{74D34773-1CEC-4ED5-9654-54D348E4EECC}" destId="{15B120C9-AA15-4ABB-99EB-351032FBAC47}" srcOrd="0" destOrd="0" presId="urn:microsoft.com/office/officeart/2005/8/layout/list1"/>
    <dgm:cxn modelId="{F065EB82-E073-43AB-808D-3ABDDA0C5277}" type="presParOf" srcId="{74D34773-1CEC-4ED5-9654-54D348E4EECC}" destId="{0C220425-C0C8-466F-8265-F5EA772B967F}" srcOrd="1" destOrd="0" presId="urn:microsoft.com/office/officeart/2005/8/layout/list1"/>
    <dgm:cxn modelId="{8C500A8E-C0CE-4CC5-8CBE-E8313AF61FA4}" type="presParOf" srcId="{EC7FF646-AA47-4D80-A4EB-7240E577DE66}" destId="{114FC3FD-E5D3-49B5-A811-9D707CD73759}" srcOrd="1" destOrd="0" presId="urn:microsoft.com/office/officeart/2005/8/layout/list1"/>
    <dgm:cxn modelId="{70A5DDCB-0184-4B51-A52F-44BEFDE32161}" type="presParOf" srcId="{EC7FF646-AA47-4D80-A4EB-7240E577DE66}" destId="{04C8217A-42CB-4F36-B1B7-2C9843D49438}" srcOrd="2" destOrd="0" presId="urn:microsoft.com/office/officeart/2005/8/layout/list1"/>
    <dgm:cxn modelId="{7728BD7B-06DF-4F94-9D91-176BA1507AA6}" type="presParOf" srcId="{EC7FF646-AA47-4D80-A4EB-7240E577DE66}" destId="{69537804-670B-488B-9863-57B62A59CC6D}" srcOrd="3" destOrd="0" presId="urn:microsoft.com/office/officeart/2005/8/layout/list1"/>
    <dgm:cxn modelId="{2A630CF5-F1C3-4FF9-B6D2-3BB32E79CD07}" type="presParOf" srcId="{EC7FF646-AA47-4D80-A4EB-7240E577DE66}" destId="{C9495AFB-999D-40B1-A134-8172DCFE4F06}" srcOrd="4" destOrd="0" presId="urn:microsoft.com/office/officeart/2005/8/layout/list1"/>
    <dgm:cxn modelId="{7E0184AB-40B6-428C-BA80-4929E0083855}" type="presParOf" srcId="{C9495AFB-999D-40B1-A134-8172DCFE4F06}" destId="{22C03D5E-BC9C-43E4-9C70-7AB86D7646DA}" srcOrd="0" destOrd="0" presId="urn:microsoft.com/office/officeart/2005/8/layout/list1"/>
    <dgm:cxn modelId="{BE24D996-BAFA-47C8-B573-DA369C251F3F}" type="presParOf" srcId="{C9495AFB-999D-40B1-A134-8172DCFE4F06}" destId="{E196AB84-0AB1-477D-8376-B50F0E31845C}" srcOrd="1" destOrd="0" presId="urn:microsoft.com/office/officeart/2005/8/layout/list1"/>
    <dgm:cxn modelId="{84DDA220-8EAE-4C8B-8563-ADE4A9E6392C}" type="presParOf" srcId="{EC7FF646-AA47-4D80-A4EB-7240E577DE66}" destId="{9284B00F-8127-4181-8FF3-1FE12569333F}" srcOrd="5" destOrd="0" presId="urn:microsoft.com/office/officeart/2005/8/layout/list1"/>
    <dgm:cxn modelId="{05DECBC4-46FF-42B6-A29A-501F15BF7A47}" type="presParOf" srcId="{EC7FF646-AA47-4D80-A4EB-7240E577DE66}" destId="{FE533E93-6B82-43C8-A3B6-B14D061A788A}" srcOrd="6" destOrd="0" presId="urn:microsoft.com/office/officeart/2005/8/layout/list1"/>
    <dgm:cxn modelId="{3172BCB2-E985-4737-B512-788B13C0406F}" type="presParOf" srcId="{EC7FF646-AA47-4D80-A4EB-7240E577DE66}" destId="{35CADB53-BABF-41DF-9AE3-DA150E50C493}" srcOrd="7" destOrd="0" presId="urn:microsoft.com/office/officeart/2005/8/layout/list1"/>
    <dgm:cxn modelId="{6E9FC8D1-CFF3-4085-AB90-A0575C6B26E9}" type="presParOf" srcId="{EC7FF646-AA47-4D80-A4EB-7240E577DE66}" destId="{4FEE0BF6-081D-4892-97D6-F945AC63B90D}" srcOrd="8" destOrd="0" presId="urn:microsoft.com/office/officeart/2005/8/layout/list1"/>
    <dgm:cxn modelId="{CE24BAFA-46B9-4893-B606-E76AA6EBAF95}" type="presParOf" srcId="{4FEE0BF6-081D-4892-97D6-F945AC63B90D}" destId="{B91CE26C-2D1A-4D27-B3F6-BCBA0D9BDA51}" srcOrd="0" destOrd="0" presId="urn:microsoft.com/office/officeart/2005/8/layout/list1"/>
    <dgm:cxn modelId="{12E6EBD5-ACC1-440E-A372-18E6B434D7BB}" type="presParOf" srcId="{4FEE0BF6-081D-4892-97D6-F945AC63B90D}" destId="{B8BA1F53-ED49-4B94-940E-7E818CA3F7B5}" srcOrd="1" destOrd="0" presId="urn:microsoft.com/office/officeart/2005/8/layout/list1"/>
    <dgm:cxn modelId="{3E35CBFE-4D77-4307-A441-E3AC03F3ADFF}" type="presParOf" srcId="{EC7FF646-AA47-4D80-A4EB-7240E577DE66}" destId="{4FE5303A-4AAF-4758-A4E4-E0BC7A7CF34F}" srcOrd="9" destOrd="0" presId="urn:microsoft.com/office/officeart/2005/8/layout/list1"/>
    <dgm:cxn modelId="{8BE6510E-02E6-4742-9A64-474C61C3CA65}" type="presParOf" srcId="{EC7FF646-AA47-4D80-A4EB-7240E577DE66}" destId="{FF83FCA8-06D5-4C0D-B180-487DDA8E7B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09B56-FFEA-454B-96F8-EB940655F7F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B84D5A5-619F-4FC5-BFC9-4E1385180EF1}">
      <dgm:prSet phldrT="[文本]"/>
      <dgm:spPr/>
      <dgm:t>
        <a:bodyPr/>
        <a:lstStyle/>
        <a:p>
          <a:r>
            <a:rPr kumimoji="1" lang="zh-CN" altLang="en-US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rPr>
            <a:t>数据</a:t>
          </a:r>
          <a:endParaRPr lang="zh-CN" altLang="en-US" dirty="0"/>
        </a:p>
      </dgm:t>
    </dgm:pt>
    <dgm:pt modelId="{BAB365AB-BEBB-4B1A-BD58-F096398B6AF4}" type="parTrans" cxnId="{82840A94-F01B-4881-8AEE-324D6FDD3989}">
      <dgm:prSet/>
      <dgm:spPr/>
      <dgm:t>
        <a:bodyPr/>
        <a:lstStyle/>
        <a:p>
          <a:endParaRPr lang="zh-CN" altLang="en-US"/>
        </a:p>
      </dgm:t>
    </dgm:pt>
    <dgm:pt modelId="{018FB959-3DE8-4DA3-994D-7216BE53B5D8}" type="sibTrans" cxnId="{82840A94-F01B-4881-8AEE-324D6FDD3989}">
      <dgm:prSet custT="1"/>
      <dgm:spPr/>
      <dgm:t>
        <a:bodyPr/>
        <a:lstStyle/>
        <a:p>
          <a:r>
            <a:rPr kumimoji="1" lang="zh-CN" altLang="en-US" sz="27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rPr>
            <a:t>假设</a:t>
          </a:r>
          <a:endParaRPr lang="zh-CN" altLang="en-US" sz="2700" dirty="0"/>
        </a:p>
      </dgm:t>
    </dgm:pt>
    <dgm:pt modelId="{833E5B1C-1109-4B6C-91FC-79958B0DF1F5}">
      <dgm:prSet phldrT="[文本]"/>
      <dgm:spPr/>
      <dgm:t>
        <a:bodyPr/>
        <a:lstStyle/>
        <a:p>
          <a:r>
            <a:rPr kumimoji="1" lang="zh-CN" altLang="en-US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rPr>
            <a:t>检验</a:t>
          </a:r>
          <a:endParaRPr lang="zh-CN" altLang="en-US" dirty="0"/>
        </a:p>
      </dgm:t>
    </dgm:pt>
    <dgm:pt modelId="{1C344E6B-3D0E-4060-A065-ED13DD8D5EA4}" type="parTrans" cxnId="{8AF99E6F-0F7F-4767-AF3A-65C9E333CD7C}">
      <dgm:prSet/>
      <dgm:spPr/>
      <dgm:t>
        <a:bodyPr/>
        <a:lstStyle/>
        <a:p>
          <a:endParaRPr lang="zh-CN" altLang="en-US"/>
        </a:p>
      </dgm:t>
    </dgm:pt>
    <dgm:pt modelId="{A0845F14-B62E-43CA-81E4-5001D597BCFD}" type="sibTrans" cxnId="{8AF99E6F-0F7F-4767-AF3A-65C9E333CD7C}">
      <dgm:prSet custT="1"/>
      <dgm:spPr/>
      <dgm:t>
        <a:bodyPr/>
        <a:lstStyle/>
        <a:p>
          <a:r>
            <a:rPr kumimoji="1" lang="zh-CN" altLang="en-US" sz="27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rPr>
            <a:t>推理</a:t>
          </a:r>
          <a:endParaRPr lang="zh-CN" altLang="en-US" sz="2700" dirty="0"/>
        </a:p>
      </dgm:t>
    </dgm:pt>
    <dgm:pt modelId="{E291577F-074B-487E-8AD3-04B3B931FD12}">
      <dgm:prSet phldrT="[文本]"/>
      <dgm:spPr/>
      <dgm:t>
        <a:bodyPr/>
        <a:lstStyle/>
        <a:p>
          <a:r>
            <a:rPr kumimoji="1" lang="zh-CN" altLang="en-US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rPr>
            <a:t>模型</a:t>
          </a:r>
          <a:endParaRPr lang="zh-CN" altLang="en-US" dirty="0"/>
        </a:p>
      </dgm:t>
    </dgm:pt>
    <dgm:pt modelId="{1F31E49E-3384-48A5-BC32-686DAE931F66}" type="parTrans" cxnId="{EF7BDD32-CDAC-4A36-A46F-054667560E3E}">
      <dgm:prSet/>
      <dgm:spPr/>
      <dgm:t>
        <a:bodyPr/>
        <a:lstStyle/>
        <a:p>
          <a:endParaRPr lang="zh-CN" altLang="en-US"/>
        </a:p>
      </dgm:t>
    </dgm:pt>
    <dgm:pt modelId="{0FC0B7B1-8624-43E8-A9BB-4FA2241ABFC6}" type="sibTrans" cxnId="{EF7BDD32-CDAC-4A36-A46F-054667560E3E}">
      <dgm:prSet custT="1"/>
      <dgm:spPr/>
      <dgm:t>
        <a:bodyPr/>
        <a:lstStyle/>
        <a:p>
          <a:r>
            <a:rPr kumimoji="1" lang="zh-CN" altLang="en-US" sz="27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rPr>
            <a:t>结论</a:t>
          </a:r>
          <a:endParaRPr lang="zh-CN" altLang="en-US" sz="2700" dirty="0"/>
        </a:p>
      </dgm:t>
    </dgm:pt>
    <dgm:pt modelId="{ABFE16A5-A6C4-4F15-A16D-240F517DDB08}" type="pres">
      <dgm:prSet presAssocID="{29409B56-FFEA-454B-96F8-EB940655F7F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76EF0EB4-609F-4D03-BD00-0425621B5C25}" type="pres">
      <dgm:prSet presAssocID="{EB84D5A5-619F-4FC5-BFC9-4E1385180EF1}" presName="composite" presStyleCnt="0"/>
      <dgm:spPr/>
    </dgm:pt>
    <dgm:pt modelId="{A48E6B22-8873-4BA5-B08F-475223D8CB67}" type="pres">
      <dgm:prSet presAssocID="{EB84D5A5-619F-4FC5-BFC9-4E1385180EF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F428F6-F725-45BF-8441-C52881C7428E}" type="pres">
      <dgm:prSet presAssocID="{EB84D5A5-619F-4FC5-BFC9-4E1385180EF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6D596E-4CB7-4280-A59B-44E843959110}" type="pres">
      <dgm:prSet presAssocID="{EB84D5A5-619F-4FC5-BFC9-4E1385180EF1}" presName="BalanceSpacing" presStyleCnt="0"/>
      <dgm:spPr/>
    </dgm:pt>
    <dgm:pt modelId="{81A37EEA-AC94-435A-9424-99EB5D6D02E2}" type="pres">
      <dgm:prSet presAssocID="{EB84D5A5-619F-4FC5-BFC9-4E1385180EF1}" presName="BalanceSpacing1" presStyleCnt="0"/>
      <dgm:spPr/>
    </dgm:pt>
    <dgm:pt modelId="{61CAD260-4433-422A-A003-86C13071BEC3}" type="pres">
      <dgm:prSet presAssocID="{018FB959-3DE8-4DA3-994D-7216BE53B5D8}" presName="Accent1Text" presStyleLbl="node1" presStyleIdx="1" presStyleCnt="6"/>
      <dgm:spPr/>
      <dgm:t>
        <a:bodyPr/>
        <a:lstStyle/>
        <a:p>
          <a:endParaRPr lang="zh-CN" altLang="en-US"/>
        </a:p>
      </dgm:t>
    </dgm:pt>
    <dgm:pt modelId="{07CAED94-AA98-47FE-9DC2-1D1A10AE60A0}" type="pres">
      <dgm:prSet presAssocID="{018FB959-3DE8-4DA3-994D-7216BE53B5D8}" presName="spaceBetweenRectangles" presStyleCnt="0"/>
      <dgm:spPr/>
    </dgm:pt>
    <dgm:pt modelId="{88EF0739-2DC2-4C1F-8D5E-D9A6C01CBA44}" type="pres">
      <dgm:prSet presAssocID="{833E5B1C-1109-4B6C-91FC-79958B0DF1F5}" presName="composite" presStyleCnt="0"/>
      <dgm:spPr/>
    </dgm:pt>
    <dgm:pt modelId="{879C659E-2C14-45EA-B9A8-770F74DF613A}" type="pres">
      <dgm:prSet presAssocID="{833E5B1C-1109-4B6C-91FC-79958B0DF1F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BFA39D-F67C-4CBE-9414-55115B990E1C}" type="pres">
      <dgm:prSet presAssocID="{833E5B1C-1109-4B6C-91FC-79958B0DF1F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392FB7-C9E1-4FED-9BC6-7766BFFBD346}" type="pres">
      <dgm:prSet presAssocID="{833E5B1C-1109-4B6C-91FC-79958B0DF1F5}" presName="BalanceSpacing" presStyleCnt="0"/>
      <dgm:spPr/>
    </dgm:pt>
    <dgm:pt modelId="{D3FEC9E5-CBBA-4E21-8F98-60D31928C744}" type="pres">
      <dgm:prSet presAssocID="{833E5B1C-1109-4B6C-91FC-79958B0DF1F5}" presName="BalanceSpacing1" presStyleCnt="0"/>
      <dgm:spPr/>
    </dgm:pt>
    <dgm:pt modelId="{304AC442-BC62-444B-B8F0-C75600CD970F}" type="pres">
      <dgm:prSet presAssocID="{A0845F14-B62E-43CA-81E4-5001D597BCFD}" presName="Accent1Text" presStyleLbl="node1" presStyleIdx="3" presStyleCnt="6"/>
      <dgm:spPr/>
      <dgm:t>
        <a:bodyPr/>
        <a:lstStyle/>
        <a:p>
          <a:endParaRPr lang="zh-CN" altLang="en-US"/>
        </a:p>
      </dgm:t>
    </dgm:pt>
    <dgm:pt modelId="{10322B73-5772-4777-8F04-E02F44F908B9}" type="pres">
      <dgm:prSet presAssocID="{A0845F14-B62E-43CA-81E4-5001D597BCFD}" presName="spaceBetweenRectangles" presStyleCnt="0"/>
      <dgm:spPr/>
    </dgm:pt>
    <dgm:pt modelId="{33CF03A4-2E6E-49E6-9C7A-497EDC64A3BA}" type="pres">
      <dgm:prSet presAssocID="{E291577F-074B-487E-8AD3-04B3B931FD12}" presName="composite" presStyleCnt="0"/>
      <dgm:spPr/>
    </dgm:pt>
    <dgm:pt modelId="{386D16BA-F182-4F0D-B496-658451F752D4}" type="pres">
      <dgm:prSet presAssocID="{E291577F-074B-487E-8AD3-04B3B931FD1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201B8E-883B-41B6-BBDC-6EF1712DF55D}" type="pres">
      <dgm:prSet presAssocID="{E291577F-074B-487E-8AD3-04B3B931FD1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715D94-903A-45FF-9F5D-CC74748B6B1B}" type="pres">
      <dgm:prSet presAssocID="{E291577F-074B-487E-8AD3-04B3B931FD12}" presName="BalanceSpacing" presStyleCnt="0"/>
      <dgm:spPr/>
    </dgm:pt>
    <dgm:pt modelId="{32B6CD12-8B89-459F-A1B9-3FB97C8F835E}" type="pres">
      <dgm:prSet presAssocID="{E291577F-074B-487E-8AD3-04B3B931FD12}" presName="BalanceSpacing1" presStyleCnt="0"/>
      <dgm:spPr/>
    </dgm:pt>
    <dgm:pt modelId="{8D9902A4-EB7E-47D0-A034-FB5881D54409}" type="pres">
      <dgm:prSet presAssocID="{0FC0B7B1-8624-43E8-A9BB-4FA2241ABFC6}" presName="Accent1Text" presStyleLbl="node1" presStyleIdx="5" presStyleCnt="6"/>
      <dgm:spPr/>
      <dgm:t>
        <a:bodyPr/>
        <a:lstStyle/>
        <a:p>
          <a:endParaRPr lang="zh-CN" altLang="en-US"/>
        </a:p>
      </dgm:t>
    </dgm:pt>
  </dgm:ptLst>
  <dgm:cxnLst>
    <dgm:cxn modelId="{82840A94-F01B-4881-8AEE-324D6FDD3989}" srcId="{29409B56-FFEA-454B-96F8-EB940655F7F0}" destId="{EB84D5A5-619F-4FC5-BFC9-4E1385180EF1}" srcOrd="0" destOrd="0" parTransId="{BAB365AB-BEBB-4B1A-BD58-F096398B6AF4}" sibTransId="{018FB959-3DE8-4DA3-994D-7216BE53B5D8}"/>
    <dgm:cxn modelId="{67043819-489A-4347-A282-67C3343213B6}" type="presOf" srcId="{A0845F14-B62E-43CA-81E4-5001D597BCFD}" destId="{304AC442-BC62-444B-B8F0-C75600CD970F}" srcOrd="0" destOrd="0" presId="urn:microsoft.com/office/officeart/2008/layout/AlternatingHexagons"/>
    <dgm:cxn modelId="{F3089D06-60BF-4B1A-BE14-FBEB07D228B7}" type="presOf" srcId="{833E5B1C-1109-4B6C-91FC-79958B0DF1F5}" destId="{879C659E-2C14-45EA-B9A8-770F74DF613A}" srcOrd="0" destOrd="0" presId="urn:microsoft.com/office/officeart/2008/layout/AlternatingHexagons"/>
    <dgm:cxn modelId="{87BDEC7C-091B-4EF9-BA67-5ADA451E3173}" type="presOf" srcId="{0FC0B7B1-8624-43E8-A9BB-4FA2241ABFC6}" destId="{8D9902A4-EB7E-47D0-A034-FB5881D54409}" srcOrd="0" destOrd="0" presId="urn:microsoft.com/office/officeart/2008/layout/AlternatingHexagons"/>
    <dgm:cxn modelId="{19FF540E-3725-4655-A26E-62C1B90F65DE}" type="presOf" srcId="{E291577F-074B-487E-8AD3-04B3B931FD12}" destId="{386D16BA-F182-4F0D-B496-658451F752D4}" srcOrd="0" destOrd="0" presId="urn:microsoft.com/office/officeart/2008/layout/AlternatingHexagons"/>
    <dgm:cxn modelId="{7A4970CA-5824-430B-9BB5-C0A488B6D231}" type="presOf" srcId="{EB84D5A5-619F-4FC5-BFC9-4E1385180EF1}" destId="{A48E6B22-8873-4BA5-B08F-475223D8CB67}" srcOrd="0" destOrd="0" presId="urn:microsoft.com/office/officeart/2008/layout/AlternatingHexagons"/>
    <dgm:cxn modelId="{78E16C01-FCB5-40CA-BE21-08C002DECF3B}" type="presOf" srcId="{018FB959-3DE8-4DA3-994D-7216BE53B5D8}" destId="{61CAD260-4433-422A-A003-86C13071BEC3}" srcOrd="0" destOrd="0" presId="urn:microsoft.com/office/officeart/2008/layout/AlternatingHexagons"/>
    <dgm:cxn modelId="{8AF99E6F-0F7F-4767-AF3A-65C9E333CD7C}" srcId="{29409B56-FFEA-454B-96F8-EB940655F7F0}" destId="{833E5B1C-1109-4B6C-91FC-79958B0DF1F5}" srcOrd="1" destOrd="0" parTransId="{1C344E6B-3D0E-4060-A065-ED13DD8D5EA4}" sibTransId="{A0845F14-B62E-43CA-81E4-5001D597BCFD}"/>
    <dgm:cxn modelId="{9984F6BF-AA62-454F-82AB-DFFD3403DDB8}" type="presOf" srcId="{29409B56-FFEA-454B-96F8-EB940655F7F0}" destId="{ABFE16A5-A6C4-4F15-A16D-240F517DDB08}" srcOrd="0" destOrd="0" presId="urn:microsoft.com/office/officeart/2008/layout/AlternatingHexagons"/>
    <dgm:cxn modelId="{EF7BDD32-CDAC-4A36-A46F-054667560E3E}" srcId="{29409B56-FFEA-454B-96F8-EB940655F7F0}" destId="{E291577F-074B-487E-8AD3-04B3B931FD12}" srcOrd="2" destOrd="0" parTransId="{1F31E49E-3384-48A5-BC32-686DAE931F66}" sibTransId="{0FC0B7B1-8624-43E8-A9BB-4FA2241ABFC6}"/>
    <dgm:cxn modelId="{E93F5C23-47E4-499D-8E06-5131B35905D2}" type="presParOf" srcId="{ABFE16A5-A6C4-4F15-A16D-240F517DDB08}" destId="{76EF0EB4-609F-4D03-BD00-0425621B5C25}" srcOrd="0" destOrd="0" presId="urn:microsoft.com/office/officeart/2008/layout/AlternatingHexagons"/>
    <dgm:cxn modelId="{7872A4DA-5928-4153-82F4-7D0544815536}" type="presParOf" srcId="{76EF0EB4-609F-4D03-BD00-0425621B5C25}" destId="{A48E6B22-8873-4BA5-B08F-475223D8CB67}" srcOrd="0" destOrd="0" presId="urn:microsoft.com/office/officeart/2008/layout/AlternatingHexagons"/>
    <dgm:cxn modelId="{80E61851-5B17-42E2-8BF3-5A8E6344F6CD}" type="presParOf" srcId="{76EF0EB4-609F-4D03-BD00-0425621B5C25}" destId="{02F428F6-F725-45BF-8441-C52881C7428E}" srcOrd="1" destOrd="0" presId="urn:microsoft.com/office/officeart/2008/layout/AlternatingHexagons"/>
    <dgm:cxn modelId="{F84225A2-1729-4E0C-9BFD-23423A75112C}" type="presParOf" srcId="{76EF0EB4-609F-4D03-BD00-0425621B5C25}" destId="{196D596E-4CB7-4280-A59B-44E843959110}" srcOrd="2" destOrd="0" presId="urn:microsoft.com/office/officeart/2008/layout/AlternatingHexagons"/>
    <dgm:cxn modelId="{9A8A3A5A-F9F6-46CC-BBB8-1F68BA890621}" type="presParOf" srcId="{76EF0EB4-609F-4D03-BD00-0425621B5C25}" destId="{81A37EEA-AC94-435A-9424-99EB5D6D02E2}" srcOrd="3" destOrd="0" presId="urn:microsoft.com/office/officeart/2008/layout/AlternatingHexagons"/>
    <dgm:cxn modelId="{06852CB1-6CD9-42F2-A202-F76E8BB8C67A}" type="presParOf" srcId="{76EF0EB4-609F-4D03-BD00-0425621B5C25}" destId="{61CAD260-4433-422A-A003-86C13071BEC3}" srcOrd="4" destOrd="0" presId="urn:microsoft.com/office/officeart/2008/layout/AlternatingHexagons"/>
    <dgm:cxn modelId="{E650AC58-E0EE-4CCC-BCF7-3E4650990D21}" type="presParOf" srcId="{ABFE16A5-A6C4-4F15-A16D-240F517DDB08}" destId="{07CAED94-AA98-47FE-9DC2-1D1A10AE60A0}" srcOrd="1" destOrd="0" presId="urn:microsoft.com/office/officeart/2008/layout/AlternatingHexagons"/>
    <dgm:cxn modelId="{DF974C43-8ED8-4A40-9CE6-7991437F96B9}" type="presParOf" srcId="{ABFE16A5-A6C4-4F15-A16D-240F517DDB08}" destId="{88EF0739-2DC2-4C1F-8D5E-D9A6C01CBA44}" srcOrd="2" destOrd="0" presId="urn:microsoft.com/office/officeart/2008/layout/AlternatingHexagons"/>
    <dgm:cxn modelId="{A3AF83EC-43D8-45C9-8419-C84970A17DC8}" type="presParOf" srcId="{88EF0739-2DC2-4C1F-8D5E-D9A6C01CBA44}" destId="{879C659E-2C14-45EA-B9A8-770F74DF613A}" srcOrd="0" destOrd="0" presId="urn:microsoft.com/office/officeart/2008/layout/AlternatingHexagons"/>
    <dgm:cxn modelId="{88707525-E114-408C-AABC-9EC45730E221}" type="presParOf" srcId="{88EF0739-2DC2-4C1F-8D5E-D9A6C01CBA44}" destId="{1EBFA39D-F67C-4CBE-9414-55115B990E1C}" srcOrd="1" destOrd="0" presId="urn:microsoft.com/office/officeart/2008/layout/AlternatingHexagons"/>
    <dgm:cxn modelId="{1F630803-16DF-4467-9D18-ECB65065E54F}" type="presParOf" srcId="{88EF0739-2DC2-4C1F-8D5E-D9A6C01CBA44}" destId="{10392FB7-C9E1-4FED-9BC6-7766BFFBD346}" srcOrd="2" destOrd="0" presId="urn:microsoft.com/office/officeart/2008/layout/AlternatingHexagons"/>
    <dgm:cxn modelId="{676938FA-6AF8-4E84-BCDA-307528DA8E12}" type="presParOf" srcId="{88EF0739-2DC2-4C1F-8D5E-D9A6C01CBA44}" destId="{D3FEC9E5-CBBA-4E21-8F98-60D31928C744}" srcOrd="3" destOrd="0" presId="urn:microsoft.com/office/officeart/2008/layout/AlternatingHexagons"/>
    <dgm:cxn modelId="{A7E11E6F-EE3F-4EFF-A213-D8E401B74563}" type="presParOf" srcId="{88EF0739-2DC2-4C1F-8D5E-D9A6C01CBA44}" destId="{304AC442-BC62-444B-B8F0-C75600CD970F}" srcOrd="4" destOrd="0" presId="urn:microsoft.com/office/officeart/2008/layout/AlternatingHexagons"/>
    <dgm:cxn modelId="{1E0BE7F6-FBD1-4E44-BA81-26C269597591}" type="presParOf" srcId="{ABFE16A5-A6C4-4F15-A16D-240F517DDB08}" destId="{10322B73-5772-4777-8F04-E02F44F908B9}" srcOrd="3" destOrd="0" presId="urn:microsoft.com/office/officeart/2008/layout/AlternatingHexagons"/>
    <dgm:cxn modelId="{FE8E29BF-6C8C-4481-BCBE-9DC0298E2F52}" type="presParOf" srcId="{ABFE16A5-A6C4-4F15-A16D-240F517DDB08}" destId="{33CF03A4-2E6E-49E6-9C7A-497EDC64A3BA}" srcOrd="4" destOrd="0" presId="urn:microsoft.com/office/officeart/2008/layout/AlternatingHexagons"/>
    <dgm:cxn modelId="{370A2E41-9600-4BE3-BF96-29DE885DB309}" type="presParOf" srcId="{33CF03A4-2E6E-49E6-9C7A-497EDC64A3BA}" destId="{386D16BA-F182-4F0D-B496-658451F752D4}" srcOrd="0" destOrd="0" presId="urn:microsoft.com/office/officeart/2008/layout/AlternatingHexagons"/>
    <dgm:cxn modelId="{FA81002B-11AA-4261-BB42-80E16BCCBBDD}" type="presParOf" srcId="{33CF03A4-2E6E-49E6-9C7A-497EDC64A3BA}" destId="{B4201B8E-883B-41B6-BBDC-6EF1712DF55D}" srcOrd="1" destOrd="0" presId="urn:microsoft.com/office/officeart/2008/layout/AlternatingHexagons"/>
    <dgm:cxn modelId="{61A78427-3F54-49EE-A849-5BCEFFBBC3FD}" type="presParOf" srcId="{33CF03A4-2E6E-49E6-9C7A-497EDC64A3BA}" destId="{4E715D94-903A-45FF-9F5D-CC74748B6B1B}" srcOrd="2" destOrd="0" presId="urn:microsoft.com/office/officeart/2008/layout/AlternatingHexagons"/>
    <dgm:cxn modelId="{6C1A3D81-5243-4E42-B347-6EE4980B5F54}" type="presParOf" srcId="{33CF03A4-2E6E-49E6-9C7A-497EDC64A3BA}" destId="{32B6CD12-8B89-459F-A1B9-3FB97C8F835E}" srcOrd="3" destOrd="0" presId="urn:microsoft.com/office/officeart/2008/layout/AlternatingHexagons"/>
    <dgm:cxn modelId="{B2C5EBF7-DAF9-4C5F-A36F-AF16DE2327F6}" type="presParOf" srcId="{33CF03A4-2E6E-49E6-9C7A-497EDC64A3BA}" destId="{8D9902A4-EB7E-47D0-A034-FB5881D5440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2D6300-9A31-4AD9-ACBB-39A78687ABE0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3185139-A8F5-4AB1-B594-906FB9B8E918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983E8EEC-B7FC-457C-B4B7-253E8FBC89CA}" type="parTrans" cxnId="{4D1701C6-2422-46F2-862E-0134281C6E15}">
      <dgm:prSet/>
      <dgm:spPr/>
      <dgm:t>
        <a:bodyPr/>
        <a:lstStyle/>
        <a:p>
          <a:endParaRPr lang="zh-CN" altLang="en-US"/>
        </a:p>
      </dgm:t>
    </dgm:pt>
    <dgm:pt modelId="{05F5CD19-8143-4C03-AE83-352ECB7B37C5}" type="sibTrans" cxnId="{4D1701C6-2422-46F2-862E-0134281C6E15}">
      <dgm:prSet/>
      <dgm:spPr/>
      <dgm:t>
        <a:bodyPr/>
        <a:lstStyle/>
        <a:p>
          <a:endParaRPr lang="zh-CN" altLang="en-US"/>
        </a:p>
      </dgm:t>
    </dgm:pt>
    <dgm:pt modelId="{B1D120F1-005F-4468-A087-3B12A4C51C9C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84129F4A-048C-45D1-80DB-C26E7048F697}" type="parTrans" cxnId="{78CB7098-FB89-4727-A6A9-C8FF289F2A95}">
      <dgm:prSet/>
      <dgm:spPr/>
      <dgm:t>
        <a:bodyPr/>
        <a:lstStyle/>
        <a:p>
          <a:endParaRPr lang="zh-CN" altLang="en-US"/>
        </a:p>
      </dgm:t>
    </dgm:pt>
    <dgm:pt modelId="{7268EC01-561D-4F89-9676-F772FE1B8F58}" type="sibTrans" cxnId="{78CB7098-FB89-4727-A6A9-C8FF289F2A95}">
      <dgm:prSet/>
      <dgm:spPr/>
      <dgm:t>
        <a:bodyPr/>
        <a:lstStyle/>
        <a:p>
          <a:endParaRPr lang="zh-CN" altLang="en-US"/>
        </a:p>
      </dgm:t>
    </dgm:pt>
    <dgm:pt modelId="{7BBC6B75-9801-462A-A954-A1FD2542616F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B7C5F0D0-D871-4629-B537-38DEBCD1B62B}" type="parTrans" cxnId="{2B03C4EC-B5EA-4252-99A9-CA499D771A70}">
      <dgm:prSet/>
      <dgm:spPr/>
      <dgm:t>
        <a:bodyPr/>
        <a:lstStyle/>
        <a:p>
          <a:endParaRPr lang="zh-CN" altLang="en-US"/>
        </a:p>
      </dgm:t>
    </dgm:pt>
    <dgm:pt modelId="{EBCA06A7-94C3-4667-BFD7-E405A5FCCEC8}" type="sibTrans" cxnId="{2B03C4EC-B5EA-4252-99A9-CA499D771A70}">
      <dgm:prSet/>
      <dgm:spPr/>
      <dgm:t>
        <a:bodyPr/>
        <a:lstStyle/>
        <a:p>
          <a:endParaRPr lang="zh-CN" altLang="en-US"/>
        </a:p>
      </dgm:t>
    </dgm:pt>
    <dgm:pt modelId="{3564E74A-D918-42E9-891E-656DF8DECAB6}">
      <dgm:prSet phldrT="[文本]"/>
      <dgm:spPr/>
      <dgm:t>
        <a:bodyPr/>
        <a:lstStyle/>
        <a:p>
          <a:r>
            <a:rPr lang="en-US" altLang="zh-CN" smtClean="0"/>
            <a:t>6</a:t>
          </a:r>
          <a:endParaRPr lang="zh-CN" altLang="en-US" dirty="0"/>
        </a:p>
      </dgm:t>
    </dgm:pt>
    <dgm:pt modelId="{A304F468-A8F0-4B3A-B1F7-681B8F023B6A}" type="parTrans" cxnId="{7CF5F5CC-F3E5-47A3-90F2-8169279117EE}">
      <dgm:prSet/>
      <dgm:spPr/>
      <dgm:t>
        <a:bodyPr/>
        <a:lstStyle/>
        <a:p>
          <a:endParaRPr lang="zh-CN" altLang="en-US"/>
        </a:p>
      </dgm:t>
    </dgm:pt>
    <dgm:pt modelId="{05B7D998-4DC1-45E0-BE3B-E1CBDAD9A05F}" type="sibTrans" cxnId="{7CF5F5CC-F3E5-47A3-90F2-8169279117EE}">
      <dgm:prSet/>
      <dgm:spPr/>
      <dgm:t>
        <a:bodyPr/>
        <a:lstStyle/>
        <a:p>
          <a:endParaRPr lang="zh-CN" altLang="en-US"/>
        </a:p>
      </dgm:t>
    </dgm:pt>
    <dgm:pt modelId="{E4099D96-CEB4-466A-9CD6-B9446182B28D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252194F8-6020-4B1A-B65F-E09789D74CE5}" type="parTrans" cxnId="{A8062678-0B62-44BB-A0E7-349AEBE42208}">
      <dgm:prSet/>
      <dgm:spPr/>
      <dgm:t>
        <a:bodyPr/>
        <a:lstStyle/>
        <a:p>
          <a:endParaRPr lang="zh-CN" altLang="en-US"/>
        </a:p>
      </dgm:t>
    </dgm:pt>
    <dgm:pt modelId="{8AFCA09B-FC3B-459B-A59F-E010716591D0}" type="sibTrans" cxnId="{A8062678-0B62-44BB-A0E7-349AEBE42208}">
      <dgm:prSet/>
      <dgm:spPr/>
      <dgm:t>
        <a:bodyPr/>
        <a:lstStyle/>
        <a:p>
          <a:endParaRPr lang="zh-CN" altLang="en-US"/>
        </a:p>
      </dgm:t>
    </dgm:pt>
    <dgm:pt modelId="{0C38B37F-5873-4664-81F1-F817F5E22C45}">
      <dgm:prSet phldrT="[文本]"/>
      <dgm:spPr/>
      <dgm:t>
        <a:bodyPr/>
        <a:lstStyle/>
        <a:p>
          <a:r>
            <a:rPr lang="en-US" altLang="zh-CN" smtClean="0"/>
            <a:t>5</a:t>
          </a:r>
          <a:endParaRPr lang="zh-CN" altLang="en-US" dirty="0"/>
        </a:p>
      </dgm:t>
    </dgm:pt>
    <dgm:pt modelId="{0C17021C-AF37-42A8-97FE-5CC6F0679AF0}" type="parTrans" cxnId="{E4B005A9-B5D1-4EBF-9F9E-C5507EE9DE13}">
      <dgm:prSet/>
      <dgm:spPr/>
      <dgm:t>
        <a:bodyPr/>
        <a:lstStyle/>
        <a:p>
          <a:endParaRPr lang="zh-CN" altLang="en-US"/>
        </a:p>
      </dgm:t>
    </dgm:pt>
    <dgm:pt modelId="{7D6250F4-75AD-4105-AA4B-39F9F95FF4D6}" type="sibTrans" cxnId="{E4B005A9-B5D1-4EBF-9F9E-C5507EE9DE13}">
      <dgm:prSet/>
      <dgm:spPr/>
      <dgm:t>
        <a:bodyPr/>
        <a:lstStyle/>
        <a:p>
          <a:endParaRPr lang="zh-CN" altLang="en-US"/>
        </a:p>
      </dgm:t>
    </dgm:pt>
    <dgm:pt modelId="{155DEDFF-7BD4-4E6C-813C-E18595BB6DFD}">
      <dgm:prSet phldrT="[文本]"/>
      <dgm:spPr/>
      <dgm:t>
        <a:bodyPr/>
        <a:lstStyle/>
        <a:p>
          <a:r>
            <a:rPr lang="en-US" altLang="zh-CN" smtClean="0"/>
            <a:t>7</a:t>
          </a:r>
          <a:endParaRPr lang="zh-CN" altLang="en-US" dirty="0"/>
        </a:p>
      </dgm:t>
    </dgm:pt>
    <dgm:pt modelId="{7BB62E0F-0893-4847-8748-38EECC5A9988}" type="parTrans" cxnId="{13E09FC8-F862-4878-9E08-FC753279BC38}">
      <dgm:prSet/>
      <dgm:spPr/>
      <dgm:t>
        <a:bodyPr/>
        <a:lstStyle/>
        <a:p>
          <a:endParaRPr lang="zh-CN" altLang="en-US"/>
        </a:p>
      </dgm:t>
    </dgm:pt>
    <dgm:pt modelId="{66BEC215-AC04-4130-8C95-9519D798B004}" type="sibTrans" cxnId="{13E09FC8-F862-4878-9E08-FC753279BC38}">
      <dgm:prSet/>
      <dgm:spPr/>
      <dgm:t>
        <a:bodyPr/>
        <a:lstStyle/>
        <a:p>
          <a:endParaRPr lang="zh-CN" altLang="en-US"/>
        </a:p>
      </dgm:t>
    </dgm:pt>
    <dgm:pt modelId="{A65FAF6E-0150-4A7E-9088-111BD01053C4}" type="pres">
      <dgm:prSet presAssocID="{7F2D6300-9A31-4AD9-ACBB-39A78687AB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6B17AD6-C723-4D82-829A-3694A8C278A2}" type="pres">
      <dgm:prSet presAssocID="{43185139-A8F5-4AB1-B594-906FB9B8E918}" presName="linNode" presStyleCnt="0"/>
      <dgm:spPr/>
      <dgm:t>
        <a:bodyPr/>
        <a:lstStyle/>
        <a:p>
          <a:endParaRPr lang="zh-CN" altLang="en-US"/>
        </a:p>
      </dgm:t>
    </dgm:pt>
    <dgm:pt modelId="{0EBA253C-294F-4143-8F9E-8186DEF9AC38}" type="pres">
      <dgm:prSet presAssocID="{43185139-A8F5-4AB1-B594-906FB9B8E918}" presName="parentText" presStyleLbl="node1" presStyleIdx="0" presStyleCnt="7" custScaleX="44300" custLinFactNeighborX="-88759" custLinFactNeighborY="41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C6C3F7-3EA4-4350-85B3-00ED7D4548BC}" type="pres">
      <dgm:prSet presAssocID="{05F5CD19-8143-4C03-AE83-352ECB7B37C5}" presName="sp" presStyleCnt="0"/>
      <dgm:spPr/>
      <dgm:t>
        <a:bodyPr/>
        <a:lstStyle/>
        <a:p>
          <a:endParaRPr lang="zh-CN" altLang="en-US"/>
        </a:p>
      </dgm:t>
    </dgm:pt>
    <dgm:pt modelId="{F28EC8E6-144D-47C9-8B45-E28C5EF9BA64}" type="pres">
      <dgm:prSet presAssocID="{B1D120F1-005F-4468-A087-3B12A4C51C9C}" presName="linNode" presStyleCnt="0"/>
      <dgm:spPr/>
      <dgm:t>
        <a:bodyPr/>
        <a:lstStyle/>
        <a:p>
          <a:endParaRPr lang="zh-CN" altLang="en-US"/>
        </a:p>
      </dgm:t>
    </dgm:pt>
    <dgm:pt modelId="{ADA5504C-8035-40C9-953E-23048DC6AD33}" type="pres">
      <dgm:prSet presAssocID="{B1D120F1-005F-4468-A087-3B12A4C51C9C}" presName="parentText" presStyleLbl="node1" presStyleIdx="1" presStyleCnt="7" custScaleX="44300" custLinFactNeighborX="-88759" custLinFactNeighborY="251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F3D28-0C5C-4B73-B8F8-2365C97C48BF}" type="pres">
      <dgm:prSet presAssocID="{7268EC01-561D-4F89-9676-F772FE1B8F58}" presName="sp" presStyleCnt="0"/>
      <dgm:spPr/>
      <dgm:t>
        <a:bodyPr/>
        <a:lstStyle/>
        <a:p>
          <a:endParaRPr lang="zh-CN" altLang="en-US"/>
        </a:p>
      </dgm:t>
    </dgm:pt>
    <dgm:pt modelId="{5EB8C527-B81D-4AAB-96E9-36216AC4FFEB}" type="pres">
      <dgm:prSet presAssocID="{7BBC6B75-9801-462A-A954-A1FD2542616F}" presName="linNode" presStyleCnt="0"/>
      <dgm:spPr/>
      <dgm:t>
        <a:bodyPr/>
        <a:lstStyle/>
        <a:p>
          <a:endParaRPr lang="zh-CN" altLang="en-US"/>
        </a:p>
      </dgm:t>
    </dgm:pt>
    <dgm:pt modelId="{4E1D5B60-F1F1-479F-B595-391B26FF03BC}" type="pres">
      <dgm:prSet presAssocID="{7BBC6B75-9801-462A-A954-A1FD2542616F}" presName="parentText" presStyleLbl="node1" presStyleIdx="2" presStyleCnt="7" custScaleX="44300" custLinFactNeighborX="-88759" custLinFactNeighborY="92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AA8C09-19D8-4663-BFF3-C9308FBEFB99}" type="pres">
      <dgm:prSet presAssocID="{EBCA06A7-94C3-4667-BFD7-E405A5FCCEC8}" presName="sp" presStyleCnt="0"/>
      <dgm:spPr/>
      <dgm:t>
        <a:bodyPr/>
        <a:lstStyle/>
        <a:p>
          <a:endParaRPr lang="zh-CN" altLang="en-US"/>
        </a:p>
      </dgm:t>
    </dgm:pt>
    <dgm:pt modelId="{50E15238-E5AA-48FD-961F-364A766E3808}" type="pres">
      <dgm:prSet presAssocID="{E4099D96-CEB4-466A-9CD6-B9446182B28D}" presName="linNode" presStyleCnt="0"/>
      <dgm:spPr/>
      <dgm:t>
        <a:bodyPr/>
        <a:lstStyle/>
        <a:p>
          <a:endParaRPr lang="zh-CN" altLang="en-US"/>
        </a:p>
      </dgm:t>
    </dgm:pt>
    <dgm:pt modelId="{4616B8EA-5C49-43C9-AB7E-423616238F65}" type="pres">
      <dgm:prSet presAssocID="{E4099D96-CEB4-466A-9CD6-B9446182B28D}" presName="parentText" presStyleLbl="node1" presStyleIdx="3" presStyleCnt="7" custScaleX="44300" custLinFactNeighborX="-88759" custLinFactNeighborY="286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BF1603-60BB-4C0F-A4C4-99E25874D745}" type="pres">
      <dgm:prSet presAssocID="{8AFCA09B-FC3B-459B-A59F-E010716591D0}" presName="sp" presStyleCnt="0"/>
      <dgm:spPr/>
      <dgm:t>
        <a:bodyPr/>
        <a:lstStyle/>
        <a:p>
          <a:endParaRPr lang="zh-CN" altLang="en-US"/>
        </a:p>
      </dgm:t>
    </dgm:pt>
    <dgm:pt modelId="{EDCCAFE1-3250-4F05-99F3-C8873598AFA8}" type="pres">
      <dgm:prSet presAssocID="{0C38B37F-5873-4664-81F1-F817F5E22C45}" presName="linNode" presStyleCnt="0"/>
      <dgm:spPr/>
      <dgm:t>
        <a:bodyPr/>
        <a:lstStyle/>
        <a:p>
          <a:endParaRPr lang="zh-CN" altLang="en-US"/>
        </a:p>
      </dgm:t>
    </dgm:pt>
    <dgm:pt modelId="{0F6E1066-CAA6-47F1-A013-4CD981F59CFF}" type="pres">
      <dgm:prSet presAssocID="{0C38B37F-5873-4664-81F1-F817F5E22C45}" presName="parentText" presStyleLbl="node1" presStyleIdx="4" presStyleCnt="7" custScaleX="44300" custLinFactNeighborX="-88759" custLinFactNeighborY="422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CA8CBE-F048-4CF7-B30C-D28A7A1CD673}" type="pres">
      <dgm:prSet presAssocID="{7D6250F4-75AD-4105-AA4B-39F9F95FF4D6}" presName="sp" presStyleCnt="0"/>
      <dgm:spPr/>
      <dgm:t>
        <a:bodyPr/>
        <a:lstStyle/>
        <a:p>
          <a:endParaRPr lang="zh-CN" altLang="en-US"/>
        </a:p>
      </dgm:t>
    </dgm:pt>
    <dgm:pt modelId="{2E8C58A6-19E7-4CC6-BDC2-225489B1E1CF}" type="pres">
      <dgm:prSet presAssocID="{3564E74A-D918-42E9-891E-656DF8DECAB6}" presName="linNode" presStyleCnt="0"/>
      <dgm:spPr/>
      <dgm:t>
        <a:bodyPr/>
        <a:lstStyle/>
        <a:p>
          <a:endParaRPr lang="zh-CN" altLang="en-US"/>
        </a:p>
      </dgm:t>
    </dgm:pt>
    <dgm:pt modelId="{DC7988C3-BD44-4EBC-B664-F1223E5B79D2}" type="pres">
      <dgm:prSet presAssocID="{3564E74A-D918-42E9-891E-656DF8DECAB6}" presName="parentText" presStyleLbl="node1" presStyleIdx="5" presStyleCnt="7" custScaleX="44300" custLinFactNeighborX="-88759" custLinFactNeighborY="237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21A6A4-43E3-4A22-8BA0-2C1C73ED84AF}" type="pres">
      <dgm:prSet presAssocID="{05B7D998-4DC1-45E0-BE3B-E1CBDAD9A05F}" presName="sp" presStyleCnt="0"/>
      <dgm:spPr/>
      <dgm:t>
        <a:bodyPr/>
        <a:lstStyle/>
        <a:p>
          <a:endParaRPr lang="zh-CN" altLang="en-US"/>
        </a:p>
      </dgm:t>
    </dgm:pt>
    <dgm:pt modelId="{EE2DF882-F62C-4753-81B0-073AE7EE7006}" type="pres">
      <dgm:prSet presAssocID="{155DEDFF-7BD4-4E6C-813C-E18595BB6DFD}" presName="linNode" presStyleCnt="0"/>
      <dgm:spPr/>
      <dgm:t>
        <a:bodyPr/>
        <a:lstStyle/>
        <a:p>
          <a:endParaRPr lang="zh-CN" altLang="en-US"/>
        </a:p>
      </dgm:t>
    </dgm:pt>
    <dgm:pt modelId="{98DF3E2E-4592-42AE-AE72-0AE4031B0AF8}" type="pres">
      <dgm:prSet presAssocID="{155DEDFF-7BD4-4E6C-813C-E18595BB6DFD}" presName="parentText" presStyleLbl="node1" presStyleIdx="6" presStyleCnt="7" custScaleX="44300" custLinFactNeighborX="-88759" custLinFactNeighborY="-131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CD0C37B-928A-4201-A7DB-3C3CE31655F1}" type="presOf" srcId="{155DEDFF-7BD4-4E6C-813C-E18595BB6DFD}" destId="{98DF3E2E-4592-42AE-AE72-0AE4031B0AF8}" srcOrd="0" destOrd="0" presId="urn:microsoft.com/office/officeart/2005/8/layout/vList5"/>
    <dgm:cxn modelId="{13E09FC8-F862-4878-9E08-FC753279BC38}" srcId="{7F2D6300-9A31-4AD9-ACBB-39A78687ABE0}" destId="{155DEDFF-7BD4-4E6C-813C-E18595BB6DFD}" srcOrd="6" destOrd="0" parTransId="{7BB62E0F-0893-4847-8748-38EECC5A9988}" sibTransId="{66BEC215-AC04-4130-8C95-9519D798B004}"/>
    <dgm:cxn modelId="{E4B005A9-B5D1-4EBF-9F9E-C5507EE9DE13}" srcId="{7F2D6300-9A31-4AD9-ACBB-39A78687ABE0}" destId="{0C38B37F-5873-4664-81F1-F817F5E22C45}" srcOrd="4" destOrd="0" parTransId="{0C17021C-AF37-42A8-97FE-5CC6F0679AF0}" sibTransId="{7D6250F4-75AD-4105-AA4B-39F9F95FF4D6}"/>
    <dgm:cxn modelId="{FB31A098-1CA6-4E26-A51D-25BE49ADD01C}" type="presOf" srcId="{E4099D96-CEB4-466A-9CD6-B9446182B28D}" destId="{4616B8EA-5C49-43C9-AB7E-423616238F65}" srcOrd="0" destOrd="0" presId="urn:microsoft.com/office/officeart/2005/8/layout/vList5"/>
    <dgm:cxn modelId="{80B82AF1-89B4-4EBB-9CEF-364100D89A71}" type="presOf" srcId="{7BBC6B75-9801-462A-A954-A1FD2542616F}" destId="{4E1D5B60-F1F1-479F-B595-391B26FF03BC}" srcOrd="0" destOrd="0" presId="urn:microsoft.com/office/officeart/2005/8/layout/vList5"/>
    <dgm:cxn modelId="{A8062678-0B62-44BB-A0E7-349AEBE42208}" srcId="{7F2D6300-9A31-4AD9-ACBB-39A78687ABE0}" destId="{E4099D96-CEB4-466A-9CD6-B9446182B28D}" srcOrd="3" destOrd="0" parTransId="{252194F8-6020-4B1A-B65F-E09789D74CE5}" sibTransId="{8AFCA09B-FC3B-459B-A59F-E010716591D0}"/>
    <dgm:cxn modelId="{4D1701C6-2422-46F2-862E-0134281C6E15}" srcId="{7F2D6300-9A31-4AD9-ACBB-39A78687ABE0}" destId="{43185139-A8F5-4AB1-B594-906FB9B8E918}" srcOrd="0" destOrd="0" parTransId="{983E8EEC-B7FC-457C-B4B7-253E8FBC89CA}" sibTransId="{05F5CD19-8143-4C03-AE83-352ECB7B37C5}"/>
    <dgm:cxn modelId="{2B03C4EC-B5EA-4252-99A9-CA499D771A70}" srcId="{7F2D6300-9A31-4AD9-ACBB-39A78687ABE0}" destId="{7BBC6B75-9801-462A-A954-A1FD2542616F}" srcOrd="2" destOrd="0" parTransId="{B7C5F0D0-D871-4629-B537-38DEBCD1B62B}" sibTransId="{EBCA06A7-94C3-4667-BFD7-E405A5FCCEC8}"/>
    <dgm:cxn modelId="{9EAA74C6-7EDF-4496-891D-086C980B0E83}" type="presOf" srcId="{7F2D6300-9A31-4AD9-ACBB-39A78687ABE0}" destId="{A65FAF6E-0150-4A7E-9088-111BD01053C4}" srcOrd="0" destOrd="0" presId="urn:microsoft.com/office/officeart/2005/8/layout/vList5"/>
    <dgm:cxn modelId="{E9398DAB-8B81-43CC-AEAC-EC8978117831}" type="presOf" srcId="{43185139-A8F5-4AB1-B594-906FB9B8E918}" destId="{0EBA253C-294F-4143-8F9E-8186DEF9AC38}" srcOrd="0" destOrd="0" presId="urn:microsoft.com/office/officeart/2005/8/layout/vList5"/>
    <dgm:cxn modelId="{78CB7098-FB89-4727-A6A9-C8FF289F2A95}" srcId="{7F2D6300-9A31-4AD9-ACBB-39A78687ABE0}" destId="{B1D120F1-005F-4468-A087-3B12A4C51C9C}" srcOrd="1" destOrd="0" parTransId="{84129F4A-048C-45D1-80DB-C26E7048F697}" sibTransId="{7268EC01-561D-4F89-9676-F772FE1B8F58}"/>
    <dgm:cxn modelId="{B809F498-1632-46C4-A430-32DFFA1041C5}" type="presOf" srcId="{3564E74A-D918-42E9-891E-656DF8DECAB6}" destId="{DC7988C3-BD44-4EBC-B664-F1223E5B79D2}" srcOrd="0" destOrd="0" presId="urn:microsoft.com/office/officeart/2005/8/layout/vList5"/>
    <dgm:cxn modelId="{1E4C8FF1-5CB0-4891-9EE8-47542D5001C4}" type="presOf" srcId="{0C38B37F-5873-4664-81F1-F817F5E22C45}" destId="{0F6E1066-CAA6-47F1-A013-4CD981F59CFF}" srcOrd="0" destOrd="0" presId="urn:microsoft.com/office/officeart/2005/8/layout/vList5"/>
    <dgm:cxn modelId="{7CF5F5CC-F3E5-47A3-90F2-8169279117EE}" srcId="{7F2D6300-9A31-4AD9-ACBB-39A78687ABE0}" destId="{3564E74A-D918-42E9-891E-656DF8DECAB6}" srcOrd="5" destOrd="0" parTransId="{A304F468-A8F0-4B3A-B1F7-681B8F023B6A}" sibTransId="{05B7D998-4DC1-45E0-BE3B-E1CBDAD9A05F}"/>
    <dgm:cxn modelId="{C67B4C48-A11A-4B00-88E5-2BB212CAE59B}" type="presOf" srcId="{B1D120F1-005F-4468-A087-3B12A4C51C9C}" destId="{ADA5504C-8035-40C9-953E-23048DC6AD33}" srcOrd="0" destOrd="0" presId="urn:microsoft.com/office/officeart/2005/8/layout/vList5"/>
    <dgm:cxn modelId="{66727B69-4C36-4C7E-9345-DEBCF440D4BC}" type="presParOf" srcId="{A65FAF6E-0150-4A7E-9088-111BD01053C4}" destId="{C6B17AD6-C723-4D82-829A-3694A8C278A2}" srcOrd="0" destOrd="0" presId="urn:microsoft.com/office/officeart/2005/8/layout/vList5"/>
    <dgm:cxn modelId="{B1B738FE-AB5F-4D8D-92AC-9B03EF42BF31}" type="presParOf" srcId="{C6B17AD6-C723-4D82-829A-3694A8C278A2}" destId="{0EBA253C-294F-4143-8F9E-8186DEF9AC38}" srcOrd="0" destOrd="0" presId="urn:microsoft.com/office/officeart/2005/8/layout/vList5"/>
    <dgm:cxn modelId="{6138433A-D9E9-4A28-BF48-232A35F5A811}" type="presParOf" srcId="{A65FAF6E-0150-4A7E-9088-111BD01053C4}" destId="{3BC6C3F7-3EA4-4350-85B3-00ED7D4548BC}" srcOrd="1" destOrd="0" presId="urn:microsoft.com/office/officeart/2005/8/layout/vList5"/>
    <dgm:cxn modelId="{A121667E-B5B3-4E0F-A1C9-7CF4C165DF7A}" type="presParOf" srcId="{A65FAF6E-0150-4A7E-9088-111BD01053C4}" destId="{F28EC8E6-144D-47C9-8B45-E28C5EF9BA64}" srcOrd="2" destOrd="0" presId="urn:microsoft.com/office/officeart/2005/8/layout/vList5"/>
    <dgm:cxn modelId="{78D5775A-337F-402A-AFB6-CC77F0724ED9}" type="presParOf" srcId="{F28EC8E6-144D-47C9-8B45-E28C5EF9BA64}" destId="{ADA5504C-8035-40C9-953E-23048DC6AD33}" srcOrd="0" destOrd="0" presId="urn:microsoft.com/office/officeart/2005/8/layout/vList5"/>
    <dgm:cxn modelId="{AF5E1A33-3142-40B6-86FA-C378FD3B44BA}" type="presParOf" srcId="{A65FAF6E-0150-4A7E-9088-111BD01053C4}" destId="{1CAF3D28-0C5C-4B73-B8F8-2365C97C48BF}" srcOrd="3" destOrd="0" presId="urn:microsoft.com/office/officeart/2005/8/layout/vList5"/>
    <dgm:cxn modelId="{D124B25C-3400-4D7D-B50D-0A8D2D0C68F0}" type="presParOf" srcId="{A65FAF6E-0150-4A7E-9088-111BD01053C4}" destId="{5EB8C527-B81D-4AAB-96E9-36216AC4FFEB}" srcOrd="4" destOrd="0" presId="urn:microsoft.com/office/officeart/2005/8/layout/vList5"/>
    <dgm:cxn modelId="{311033D7-AA1C-4CE8-81BC-00C5872E2E40}" type="presParOf" srcId="{5EB8C527-B81D-4AAB-96E9-36216AC4FFEB}" destId="{4E1D5B60-F1F1-479F-B595-391B26FF03BC}" srcOrd="0" destOrd="0" presId="urn:microsoft.com/office/officeart/2005/8/layout/vList5"/>
    <dgm:cxn modelId="{FC55684A-0372-43C9-A4B3-B7DA53BB5630}" type="presParOf" srcId="{A65FAF6E-0150-4A7E-9088-111BD01053C4}" destId="{12AA8C09-19D8-4663-BFF3-C9308FBEFB99}" srcOrd="5" destOrd="0" presId="urn:microsoft.com/office/officeart/2005/8/layout/vList5"/>
    <dgm:cxn modelId="{4A566032-8D6D-4D40-A884-5D44BE09DD6C}" type="presParOf" srcId="{A65FAF6E-0150-4A7E-9088-111BD01053C4}" destId="{50E15238-E5AA-48FD-961F-364A766E3808}" srcOrd="6" destOrd="0" presId="urn:microsoft.com/office/officeart/2005/8/layout/vList5"/>
    <dgm:cxn modelId="{396D332C-45D4-4CC8-BC1C-3EF57DC784B9}" type="presParOf" srcId="{50E15238-E5AA-48FD-961F-364A766E3808}" destId="{4616B8EA-5C49-43C9-AB7E-423616238F65}" srcOrd="0" destOrd="0" presId="urn:microsoft.com/office/officeart/2005/8/layout/vList5"/>
    <dgm:cxn modelId="{1DD3003F-77BE-433D-BD07-8D7F2C1DFB85}" type="presParOf" srcId="{A65FAF6E-0150-4A7E-9088-111BD01053C4}" destId="{FABF1603-60BB-4C0F-A4C4-99E25874D745}" srcOrd="7" destOrd="0" presId="urn:microsoft.com/office/officeart/2005/8/layout/vList5"/>
    <dgm:cxn modelId="{4EAF776C-B701-45EB-B59B-75117EA4A43A}" type="presParOf" srcId="{A65FAF6E-0150-4A7E-9088-111BD01053C4}" destId="{EDCCAFE1-3250-4F05-99F3-C8873598AFA8}" srcOrd="8" destOrd="0" presId="urn:microsoft.com/office/officeart/2005/8/layout/vList5"/>
    <dgm:cxn modelId="{47A14520-89F0-49AF-A1A8-81E676D7D2C8}" type="presParOf" srcId="{EDCCAFE1-3250-4F05-99F3-C8873598AFA8}" destId="{0F6E1066-CAA6-47F1-A013-4CD981F59CFF}" srcOrd="0" destOrd="0" presId="urn:microsoft.com/office/officeart/2005/8/layout/vList5"/>
    <dgm:cxn modelId="{BE7F8D91-D78D-4F48-8D0D-2838C1FA68EA}" type="presParOf" srcId="{A65FAF6E-0150-4A7E-9088-111BD01053C4}" destId="{A9CA8CBE-F048-4CF7-B30C-D28A7A1CD673}" srcOrd="9" destOrd="0" presId="urn:microsoft.com/office/officeart/2005/8/layout/vList5"/>
    <dgm:cxn modelId="{DD8EFE4E-747E-4F8A-9575-4F0A0E02497B}" type="presParOf" srcId="{A65FAF6E-0150-4A7E-9088-111BD01053C4}" destId="{2E8C58A6-19E7-4CC6-BDC2-225489B1E1CF}" srcOrd="10" destOrd="0" presId="urn:microsoft.com/office/officeart/2005/8/layout/vList5"/>
    <dgm:cxn modelId="{D0766B5F-106E-4A4E-83FE-BB0D2F1A0430}" type="presParOf" srcId="{2E8C58A6-19E7-4CC6-BDC2-225489B1E1CF}" destId="{DC7988C3-BD44-4EBC-B664-F1223E5B79D2}" srcOrd="0" destOrd="0" presId="urn:microsoft.com/office/officeart/2005/8/layout/vList5"/>
    <dgm:cxn modelId="{479CD5F4-EE84-48DE-BC84-1AAC18A06A4C}" type="presParOf" srcId="{A65FAF6E-0150-4A7E-9088-111BD01053C4}" destId="{F421A6A4-43E3-4A22-8BA0-2C1C73ED84AF}" srcOrd="11" destOrd="0" presId="urn:microsoft.com/office/officeart/2005/8/layout/vList5"/>
    <dgm:cxn modelId="{14E07D23-8A39-42EB-AFD1-A84275B79B67}" type="presParOf" srcId="{A65FAF6E-0150-4A7E-9088-111BD01053C4}" destId="{EE2DF882-F62C-4753-81B0-073AE7EE7006}" srcOrd="12" destOrd="0" presId="urn:microsoft.com/office/officeart/2005/8/layout/vList5"/>
    <dgm:cxn modelId="{92FB3F15-582F-429D-9E52-62ABD5A31A2D}" type="presParOf" srcId="{EE2DF882-F62C-4753-81B0-073AE7EE7006}" destId="{98DF3E2E-4592-42AE-AE72-0AE4031B0AF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B184DA-B490-42D2-AC12-1C1B0C5D84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1AF1E10-B974-41B4-B10A-7CCE65FB6EB6}">
      <dgm:prSet phldrT="[文本]"/>
      <dgm:spPr/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降低研究成本，提高研究效率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4C01C42-97A5-4F59-BDDD-61F6F942D92D}" type="parTrans" cxnId="{2CB302E0-4E30-422E-AC02-BB253A8C5C47}">
      <dgm:prSet/>
      <dgm:spPr/>
      <dgm:t>
        <a:bodyPr/>
        <a:lstStyle/>
        <a:p>
          <a:endParaRPr lang="zh-CN" altLang="en-US"/>
        </a:p>
      </dgm:t>
    </dgm:pt>
    <dgm:pt modelId="{BAE64259-9A82-41D6-875C-812084BBB233}" type="sibTrans" cxnId="{2CB302E0-4E30-422E-AC02-BB253A8C5C47}">
      <dgm:prSet/>
      <dgm:spPr/>
      <dgm:t>
        <a:bodyPr/>
        <a:lstStyle/>
        <a:p>
          <a:endParaRPr lang="zh-CN" altLang="en-US"/>
        </a:p>
      </dgm:t>
    </dgm:pt>
    <dgm:pt modelId="{B93ADF0F-0ABC-44F9-B24C-14036F3587AB}">
      <dgm:prSet phldrT="[文本]"/>
      <dgm:spPr/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开拓研究思路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41321A8-47C1-4238-9530-7EA2DB24A428}" type="parTrans" cxnId="{8FCEF1E9-C91E-4779-B75A-E358D2F54CA0}">
      <dgm:prSet/>
      <dgm:spPr/>
      <dgm:t>
        <a:bodyPr/>
        <a:lstStyle/>
        <a:p>
          <a:endParaRPr lang="zh-CN" altLang="en-US"/>
        </a:p>
      </dgm:t>
    </dgm:pt>
    <dgm:pt modelId="{697BD1CD-C5D3-4094-A254-9192E86294B9}" type="sibTrans" cxnId="{8FCEF1E9-C91E-4779-B75A-E358D2F54CA0}">
      <dgm:prSet/>
      <dgm:spPr/>
      <dgm:t>
        <a:bodyPr/>
        <a:lstStyle/>
        <a:p>
          <a:endParaRPr lang="zh-CN" altLang="en-US"/>
        </a:p>
      </dgm:t>
    </dgm:pt>
    <dgm:pt modelId="{4DFEF1A1-5CE6-492F-82BF-6A60DB247D92}" type="pres">
      <dgm:prSet presAssocID="{32B184DA-B490-42D2-AC12-1C1B0C5D84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C3FC786-FE85-4C02-A6A7-C05664D283B3}" type="pres">
      <dgm:prSet presAssocID="{11AF1E10-B974-41B4-B10A-7CCE65FB6EB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5F6746-DAB7-4D8D-9812-690139354D30}" type="pres">
      <dgm:prSet presAssocID="{BAE64259-9A82-41D6-875C-812084BBB233}" presName="spacer" presStyleCnt="0"/>
      <dgm:spPr/>
    </dgm:pt>
    <dgm:pt modelId="{8A17EFD2-8E50-4D0C-9473-57E6C5B076CC}" type="pres">
      <dgm:prSet presAssocID="{B93ADF0F-0ABC-44F9-B24C-14036F3587A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FCEF1E9-C91E-4779-B75A-E358D2F54CA0}" srcId="{32B184DA-B490-42D2-AC12-1C1B0C5D8473}" destId="{B93ADF0F-0ABC-44F9-B24C-14036F3587AB}" srcOrd="1" destOrd="0" parTransId="{441321A8-47C1-4238-9530-7EA2DB24A428}" sibTransId="{697BD1CD-C5D3-4094-A254-9192E86294B9}"/>
    <dgm:cxn modelId="{5389CB1E-53EE-4AEA-B09F-D9CE0D50C846}" type="presOf" srcId="{B93ADF0F-0ABC-44F9-B24C-14036F3587AB}" destId="{8A17EFD2-8E50-4D0C-9473-57E6C5B076CC}" srcOrd="0" destOrd="0" presId="urn:microsoft.com/office/officeart/2005/8/layout/vList2"/>
    <dgm:cxn modelId="{2CB302E0-4E30-422E-AC02-BB253A8C5C47}" srcId="{32B184DA-B490-42D2-AC12-1C1B0C5D8473}" destId="{11AF1E10-B974-41B4-B10A-7CCE65FB6EB6}" srcOrd="0" destOrd="0" parTransId="{84C01C42-97A5-4F59-BDDD-61F6F942D92D}" sibTransId="{BAE64259-9A82-41D6-875C-812084BBB233}"/>
    <dgm:cxn modelId="{F3D2073E-1BFC-43A0-A036-152CEBF5722B}" type="presOf" srcId="{11AF1E10-B974-41B4-B10A-7CCE65FB6EB6}" destId="{EC3FC786-FE85-4C02-A6A7-C05664D283B3}" srcOrd="0" destOrd="0" presId="urn:microsoft.com/office/officeart/2005/8/layout/vList2"/>
    <dgm:cxn modelId="{7A59AA19-6DDD-4C15-9F23-EC90D78BD0FB}" type="presOf" srcId="{32B184DA-B490-42D2-AC12-1C1B0C5D8473}" destId="{4DFEF1A1-5CE6-492F-82BF-6A60DB247D92}" srcOrd="0" destOrd="0" presId="urn:microsoft.com/office/officeart/2005/8/layout/vList2"/>
    <dgm:cxn modelId="{F106BE8E-43D0-48C4-9AAB-ADD105198EA2}" type="presParOf" srcId="{4DFEF1A1-5CE6-492F-82BF-6A60DB247D92}" destId="{EC3FC786-FE85-4C02-A6A7-C05664D283B3}" srcOrd="0" destOrd="0" presId="urn:microsoft.com/office/officeart/2005/8/layout/vList2"/>
    <dgm:cxn modelId="{EE378402-7C5D-48EF-A68A-8FB16E7409DB}" type="presParOf" srcId="{4DFEF1A1-5CE6-492F-82BF-6A60DB247D92}" destId="{B15F6746-DAB7-4D8D-9812-690139354D30}" srcOrd="1" destOrd="0" presId="urn:microsoft.com/office/officeart/2005/8/layout/vList2"/>
    <dgm:cxn modelId="{88F0821E-EA43-46FA-A2C7-438CBED47F82}" type="presParOf" srcId="{4DFEF1A1-5CE6-492F-82BF-6A60DB247D92}" destId="{8A17EFD2-8E50-4D0C-9473-57E6C5B076C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007380-9603-4693-89D6-ADD59B609498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4556882-6AA2-4186-BBCB-337FD277497C}">
      <dgm:prSet phldrT="[文本]"/>
      <dgm:spPr/>
      <dgm:t>
        <a:bodyPr/>
        <a:lstStyle/>
        <a:p>
          <a:r>
            <a:rPr lang="en-US" altLang="zh-CN" dirty="0" smtClean="0"/>
            <a:t>CSMAR</a:t>
          </a:r>
          <a:r>
            <a:rPr lang="zh-CN" altLang="en-US" dirty="0" smtClean="0"/>
            <a:t>数据库</a:t>
          </a:r>
          <a:endParaRPr lang="zh-CN" altLang="en-US" dirty="0"/>
        </a:p>
      </dgm:t>
    </dgm:pt>
    <dgm:pt modelId="{017CDBEF-F4FF-48E0-A214-772502EA9989}" type="parTrans" cxnId="{C71B3D79-282C-42FB-B437-05A16B3B2A87}">
      <dgm:prSet/>
      <dgm:spPr/>
      <dgm:t>
        <a:bodyPr/>
        <a:lstStyle/>
        <a:p>
          <a:endParaRPr lang="zh-CN" altLang="en-US"/>
        </a:p>
      </dgm:t>
    </dgm:pt>
    <dgm:pt modelId="{4F42D8AA-EE2A-4939-834A-DA091244E7C2}" type="sibTrans" cxnId="{C71B3D79-282C-42FB-B437-05A16B3B2A87}">
      <dgm:prSet/>
      <dgm:spPr/>
      <dgm:t>
        <a:bodyPr/>
        <a:lstStyle/>
        <a:p>
          <a:endParaRPr lang="zh-CN" altLang="en-US"/>
        </a:p>
      </dgm:t>
    </dgm:pt>
    <dgm:pt modelId="{031ABD78-A702-483C-B0E0-831162542AE8}">
      <dgm:prSet phldrT="[文本]" custT="1"/>
      <dgm:spPr/>
      <dgm:t>
        <a:bodyPr/>
        <a:lstStyle/>
        <a:p>
          <a:r>
            <a:rPr lang="zh-CN" altLang="en-US" sz="1600" dirty="0" smtClean="0">
              <a:solidFill>
                <a:schemeClr val="tx1"/>
              </a:solidFill>
            </a:rPr>
            <a:t>数据内容真实，得到授权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AA15D522-EAFD-4613-A354-8E3F2EE2BF6B}" type="parTrans" cxnId="{622E56CC-9A64-49D4-907D-B732080CEB1C}">
      <dgm:prSet/>
      <dgm:spPr/>
      <dgm:t>
        <a:bodyPr/>
        <a:lstStyle/>
        <a:p>
          <a:endParaRPr lang="zh-CN" altLang="en-US"/>
        </a:p>
      </dgm:t>
    </dgm:pt>
    <dgm:pt modelId="{26AFBE8A-588B-41FC-A166-2E49ECC64FBE}" type="sibTrans" cxnId="{622E56CC-9A64-49D4-907D-B732080CEB1C}">
      <dgm:prSet/>
      <dgm:spPr/>
      <dgm:t>
        <a:bodyPr/>
        <a:lstStyle/>
        <a:p>
          <a:endParaRPr lang="zh-CN" altLang="en-US"/>
        </a:p>
      </dgm:t>
    </dgm:pt>
    <dgm:pt modelId="{6C9DAF5E-60EB-45AE-9313-1CFEB59B44A3}">
      <dgm:prSet phldrT="[文本]" custT="1"/>
      <dgm:spPr/>
      <dgm:t>
        <a:bodyPr/>
        <a:lstStyle/>
        <a:p>
          <a:r>
            <a:rPr lang="zh-CN" altLang="en-US" sz="1600" dirty="0" smtClean="0">
              <a:solidFill>
                <a:schemeClr val="tx1"/>
              </a:solidFill>
            </a:rPr>
            <a:t>涵盖中国经济、金融、财会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7520A8DE-B4CD-48EC-AF14-AAB146418403}" type="parTrans" cxnId="{C6D844C2-B5FB-47CB-A946-6B1F40256E17}">
      <dgm:prSet/>
      <dgm:spPr/>
      <dgm:t>
        <a:bodyPr/>
        <a:lstStyle/>
        <a:p>
          <a:endParaRPr lang="zh-CN" altLang="en-US"/>
        </a:p>
      </dgm:t>
    </dgm:pt>
    <dgm:pt modelId="{95BE7BF1-F076-4EB5-A47E-E348EF5ACB24}" type="sibTrans" cxnId="{C6D844C2-B5FB-47CB-A946-6B1F40256E17}">
      <dgm:prSet/>
      <dgm:spPr/>
      <dgm:t>
        <a:bodyPr/>
        <a:lstStyle/>
        <a:p>
          <a:endParaRPr lang="zh-CN" altLang="en-US"/>
        </a:p>
      </dgm:t>
    </dgm:pt>
    <dgm:pt modelId="{21C2E9B3-BB1C-4A16-AF4C-E236F4702183}">
      <dgm:prSet phldrT="[文本]" custT="1"/>
      <dgm:spPr/>
      <dgm:t>
        <a:bodyPr/>
        <a:lstStyle/>
        <a:p>
          <a:r>
            <a:rPr lang="zh-CN" altLang="en-US" sz="1600" dirty="0" smtClean="0">
              <a:solidFill>
                <a:schemeClr val="tx1"/>
              </a:solidFill>
            </a:rPr>
            <a:t>学者建设的学术研究类专业数据库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76BE882D-12F7-4795-9CBB-6417EBC5CF20}" type="parTrans" cxnId="{DC4E44C3-4634-4F01-BA3E-13D8C8B3AF88}">
      <dgm:prSet/>
      <dgm:spPr/>
      <dgm:t>
        <a:bodyPr/>
        <a:lstStyle/>
        <a:p>
          <a:endParaRPr lang="zh-CN" altLang="en-US"/>
        </a:p>
      </dgm:t>
    </dgm:pt>
    <dgm:pt modelId="{9059486D-DEDE-461A-8D8B-487006CD5B49}" type="sibTrans" cxnId="{DC4E44C3-4634-4F01-BA3E-13D8C8B3AF88}">
      <dgm:prSet/>
      <dgm:spPr/>
      <dgm:t>
        <a:bodyPr/>
        <a:lstStyle/>
        <a:p>
          <a:endParaRPr lang="zh-CN" altLang="en-US"/>
        </a:p>
      </dgm:t>
    </dgm:pt>
    <dgm:pt modelId="{4AC4AF4C-88C1-4911-8429-90299833D437}">
      <dgm:prSet phldrT="[文本]" custT="1"/>
      <dgm:spPr/>
      <dgm:t>
        <a:bodyPr/>
        <a:lstStyle/>
        <a:p>
          <a:r>
            <a:rPr lang="zh-CN" altLang="en-US" sz="1600" dirty="0" smtClean="0">
              <a:solidFill>
                <a:schemeClr val="tx1"/>
              </a:solidFill>
            </a:rPr>
            <a:t>数据查询的便捷性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A10C191E-1984-4806-8792-2B83A94426FE}" type="parTrans" cxnId="{3E98D4F1-2D0A-49C2-B392-AD58DEF0DB41}">
      <dgm:prSet/>
      <dgm:spPr/>
      <dgm:t>
        <a:bodyPr/>
        <a:lstStyle/>
        <a:p>
          <a:endParaRPr lang="zh-CN" altLang="en-US"/>
        </a:p>
      </dgm:t>
    </dgm:pt>
    <dgm:pt modelId="{E5F06144-D32A-4947-A1EF-425912CCC4EA}" type="sibTrans" cxnId="{3E98D4F1-2D0A-49C2-B392-AD58DEF0DB41}">
      <dgm:prSet/>
      <dgm:spPr/>
      <dgm:t>
        <a:bodyPr/>
        <a:lstStyle/>
        <a:p>
          <a:endParaRPr lang="zh-CN" altLang="en-US"/>
        </a:p>
      </dgm:t>
    </dgm:pt>
    <dgm:pt modelId="{D13E7CDC-9C41-4E9C-8E67-E9187B1096A4}">
      <dgm:prSet phldrT="[文本]" custT="1"/>
      <dgm:spPr/>
      <dgm:t>
        <a:bodyPr/>
        <a:lstStyle/>
        <a:p>
          <a:r>
            <a:rPr lang="zh-CN" altLang="en-US" sz="1600" dirty="0" smtClean="0">
              <a:solidFill>
                <a:schemeClr val="tx1"/>
              </a:solidFill>
            </a:rPr>
            <a:t>数据再拓展、可应用性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C7D9438B-B58A-476A-B906-373101DC265D}" type="parTrans" cxnId="{8FA8499D-E50A-48F0-A8A5-6593D0C8C4DA}">
      <dgm:prSet/>
      <dgm:spPr/>
      <dgm:t>
        <a:bodyPr/>
        <a:lstStyle/>
        <a:p>
          <a:endParaRPr lang="zh-CN" altLang="en-US"/>
        </a:p>
      </dgm:t>
    </dgm:pt>
    <dgm:pt modelId="{D3174B98-5F14-4FE7-859C-4AB4FB5DD04A}" type="sibTrans" cxnId="{8FA8499D-E50A-48F0-A8A5-6593D0C8C4DA}">
      <dgm:prSet/>
      <dgm:spPr/>
      <dgm:t>
        <a:bodyPr/>
        <a:lstStyle/>
        <a:p>
          <a:endParaRPr lang="zh-CN" altLang="en-US"/>
        </a:p>
      </dgm:t>
    </dgm:pt>
    <dgm:pt modelId="{1DC565F6-0C10-47CC-AB4A-5584DCAD410C}" type="pres">
      <dgm:prSet presAssocID="{37007380-9603-4693-89D6-ADD59B6094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80CA825-3820-49A4-9AAA-9CD3ECC1D555}" type="pres">
      <dgm:prSet presAssocID="{54556882-6AA2-4186-BBCB-337FD277497C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6BC79634-7047-40E9-B86A-375F1E15EEE9}" type="pres">
      <dgm:prSet presAssocID="{031ABD78-A702-483C-B0E0-831162542AE8}" presName="node" presStyleLbl="node1" presStyleIdx="0" presStyleCnt="5" custScaleX="10319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CAB23F-B9AE-4A5D-9D71-7A6F9450EE22}" type="pres">
      <dgm:prSet presAssocID="{031ABD78-A702-483C-B0E0-831162542AE8}" presName="dummy" presStyleCnt="0"/>
      <dgm:spPr/>
    </dgm:pt>
    <dgm:pt modelId="{B6549072-A230-43CB-9C5E-632A0D4BADD0}" type="pres">
      <dgm:prSet presAssocID="{26AFBE8A-588B-41FC-A166-2E49ECC64FBE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D5426E3A-A853-48AC-996F-A4FC75690D56}" type="pres">
      <dgm:prSet presAssocID="{6C9DAF5E-60EB-45AE-9313-1CFEB59B44A3}" presName="node" presStyleLbl="node1" presStyleIdx="1" presStyleCnt="5" custScaleX="10493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E04312-7589-423A-AB29-511FFA3822EC}" type="pres">
      <dgm:prSet presAssocID="{6C9DAF5E-60EB-45AE-9313-1CFEB59B44A3}" presName="dummy" presStyleCnt="0"/>
      <dgm:spPr/>
    </dgm:pt>
    <dgm:pt modelId="{939C4B95-E2A0-4AF1-90A2-D467A4B93CD3}" type="pres">
      <dgm:prSet presAssocID="{95BE7BF1-F076-4EB5-A47E-E348EF5ACB24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792AC2EC-87F1-44D2-A4E6-F5D9D269B488}" type="pres">
      <dgm:prSet presAssocID="{21C2E9B3-BB1C-4A16-AF4C-E236F47021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FC5E93-11E5-4EC0-9FBB-DAE25305FA23}" type="pres">
      <dgm:prSet presAssocID="{21C2E9B3-BB1C-4A16-AF4C-E236F4702183}" presName="dummy" presStyleCnt="0"/>
      <dgm:spPr/>
    </dgm:pt>
    <dgm:pt modelId="{38F4B721-4342-449B-AC06-60344AC91543}" type="pres">
      <dgm:prSet presAssocID="{9059486D-DEDE-461A-8D8B-487006CD5B49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7D250B99-E1FF-401B-A620-31A9BCF2144F}" type="pres">
      <dgm:prSet presAssocID="{4AC4AF4C-88C1-4911-8429-90299833D43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4EB90E-4033-4225-8C1D-E1496000A6C5}" type="pres">
      <dgm:prSet presAssocID="{4AC4AF4C-88C1-4911-8429-90299833D437}" presName="dummy" presStyleCnt="0"/>
      <dgm:spPr/>
    </dgm:pt>
    <dgm:pt modelId="{FD97D577-8924-4A46-8B0F-1229FF835D85}" type="pres">
      <dgm:prSet presAssocID="{E5F06144-D32A-4947-A1EF-425912CCC4EA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0FBCB92A-7642-40D8-ACDF-904E1B41FA71}" type="pres">
      <dgm:prSet presAssocID="{D13E7CDC-9C41-4E9C-8E67-E9187B1096A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25FFAF-F422-4088-ACD3-F36FC641A0B5}" type="pres">
      <dgm:prSet presAssocID="{D13E7CDC-9C41-4E9C-8E67-E9187B1096A4}" presName="dummy" presStyleCnt="0"/>
      <dgm:spPr/>
    </dgm:pt>
    <dgm:pt modelId="{B2F77BB8-637C-49E7-8F3F-783479C5B29C}" type="pres">
      <dgm:prSet presAssocID="{D3174B98-5F14-4FE7-859C-4AB4FB5DD04A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CBEFB47F-D79C-4730-AE80-F168A5BEB6CF}" type="presOf" srcId="{21C2E9B3-BB1C-4A16-AF4C-E236F4702183}" destId="{792AC2EC-87F1-44D2-A4E6-F5D9D269B488}" srcOrd="0" destOrd="0" presId="urn:microsoft.com/office/officeart/2005/8/layout/radial6"/>
    <dgm:cxn modelId="{E0444B29-DC3E-492C-BB3E-808F2852F6DD}" type="presOf" srcId="{9059486D-DEDE-461A-8D8B-487006CD5B49}" destId="{38F4B721-4342-449B-AC06-60344AC91543}" srcOrd="0" destOrd="0" presId="urn:microsoft.com/office/officeart/2005/8/layout/radial6"/>
    <dgm:cxn modelId="{4CB584EF-BFE5-4C79-9B90-C621E8B55263}" type="presOf" srcId="{D3174B98-5F14-4FE7-859C-4AB4FB5DD04A}" destId="{B2F77BB8-637C-49E7-8F3F-783479C5B29C}" srcOrd="0" destOrd="0" presId="urn:microsoft.com/office/officeart/2005/8/layout/radial6"/>
    <dgm:cxn modelId="{66A6559F-09B4-4FFD-858F-BE8663D69942}" type="presOf" srcId="{95BE7BF1-F076-4EB5-A47E-E348EF5ACB24}" destId="{939C4B95-E2A0-4AF1-90A2-D467A4B93CD3}" srcOrd="0" destOrd="0" presId="urn:microsoft.com/office/officeart/2005/8/layout/radial6"/>
    <dgm:cxn modelId="{8FA8499D-E50A-48F0-A8A5-6593D0C8C4DA}" srcId="{54556882-6AA2-4186-BBCB-337FD277497C}" destId="{D13E7CDC-9C41-4E9C-8E67-E9187B1096A4}" srcOrd="4" destOrd="0" parTransId="{C7D9438B-B58A-476A-B906-373101DC265D}" sibTransId="{D3174B98-5F14-4FE7-859C-4AB4FB5DD04A}"/>
    <dgm:cxn modelId="{3E98D4F1-2D0A-49C2-B392-AD58DEF0DB41}" srcId="{54556882-6AA2-4186-BBCB-337FD277497C}" destId="{4AC4AF4C-88C1-4911-8429-90299833D437}" srcOrd="3" destOrd="0" parTransId="{A10C191E-1984-4806-8792-2B83A94426FE}" sibTransId="{E5F06144-D32A-4947-A1EF-425912CCC4EA}"/>
    <dgm:cxn modelId="{9801D697-FE3D-40D4-9CBA-0B05D72E8011}" type="presOf" srcId="{031ABD78-A702-483C-B0E0-831162542AE8}" destId="{6BC79634-7047-40E9-B86A-375F1E15EEE9}" srcOrd="0" destOrd="0" presId="urn:microsoft.com/office/officeart/2005/8/layout/radial6"/>
    <dgm:cxn modelId="{1E02CE3A-2E70-407A-9BA9-3F4456A8074A}" type="presOf" srcId="{37007380-9603-4693-89D6-ADD59B609498}" destId="{1DC565F6-0C10-47CC-AB4A-5584DCAD410C}" srcOrd="0" destOrd="0" presId="urn:microsoft.com/office/officeart/2005/8/layout/radial6"/>
    <dgm:cxn modelId="{C71B3D79-282C-42FB-B437-05A16B3B2A87}" srcId="{37007380-9603-4693-89D6-ADD59B609498}" destId="{54556882-6AA2-4186-BBCB-337FD277497C}" srcOrd="0" destOrd="0" parTransId="{017CDBEF-F4FF-48E0-A214-772502EA9989}" sibTransId="{4F42D8AA-EE2A-4939-834A-DA091244E7C2}"/>
    <dgm:cxn modelId="{416211B7-8983-4000-9390-CCE64A83B271}" type="presOf" srcId="{D13E7CDC-9C41-4E9C-8E67-E9187B1096A4}" destId="{0FBCB92A-7642-40D8-ACDF-904E1B41FA71}" srcOrd="0" destOrd="0" presId="urn:microsoft.com/office/officeart/2005/8/layout/radial6"/>
    <dgm:cxn modelId="{215EFC1C-B712-4787-ACB7-5C3526E1A213}" type="presOf" srcId="{4AC4AF4C-88C1-4911-8429-90299833D437}" destId="{7D250B99-E1FF-401B-A620-31A9BCF2144F}" srcOrd="0" destOrd="0" presId="urn:microsoft.com/office/officeart/2005/8/layout/radial6"/>
    <dgm:cxn modelId="{8E22D7A3-506A-4DD7-AACB-AF787BB9E866}" type="presOf" srcId="{6C9DAF5E-60EB-45AE-9313-1CFEB59B44A3}" destId="{D5426E3A-A853-48AC-996F-A4FC75690D56}" srcOrd="0" destOrd="0" presId="urn:microsoft.com/office/officeart/2005/8/layout/radial6"/>
    <dgm:cxn modelId="{C6D844C2-B5FB-47CB-A946-6B1F40256E17}" srcId="{54556882-6AA2-4186-BBCB-337FD277497C}" destId="{6C9DAF5E-60EB-45AE-9313-1CFEB59B44A3}" srcOrd="1" destOrd="0" parTransId="{7520A8DE-B4CD-48EC-AF14-AAB146418403}" sibTransId="{95BE7BF1-F076-4EB5-A47E-E348EF5ACB24}"/>
    <dgm:cxn modelId="{3BDD11FA-3ED6-4F6B-A5EA-35F9959CBDA9}" type="presOf" srcId="{26AFBE8A-588B-41FC-A166-2E49ECC64FBE}" destId="{B6549072-A230-43CB-9C5E-632A0D4BADD0}" srcOrd="0" destOrd="0" presId="urn:microsoft.com/office/officeart/2005/8/layout/radial6"/>
    <dgm:cxn modelId="{DC4E44C3-4634-4F01-BA3E-13D8C8B3AF88}" srcId="{54556882-6AA2-4186-BBCB-337FD277497C}" destId="{21C2E9B3-BB1C-4A16-AF4C-E236F4702183}" srcOrd="2" destOrd="0" parTransId="{76BE882D-12F7-4795-9CBB-6417EBC5CF20}" sibTransId="{9059486D-DEDE-461A-8D8B-487006CD5B49}"/>
    <dgm:cxn modelId="{622E56CC-9A64-49D4-907D-B732080CEB1C}" srcId="{54556882-6AA2-4186-BBCB-337FD277497C}" destId="{031ABD78-A702-483C-B0E0-831162542AE8}" srcOrd="0" destOrd="0" parTransId="{AA15D522-EAFD-4613-A354-8E3F2EE2BF6B}" sibTransId="{26AFBE8A-588B-41FC-A166-2E49ECC64FBE}"/>
    <dgm:cxn modelId="{48854585-D76C-4242-A39C-C2E6A9714F91}" type="presOf" srcId="{E5F06144-D32A-4947-A1EF-425912CCC4EA}" destId="{FD97D577-8924-4A46-8B0F-1229FF835D85}" srcOrd="0" destOrd="0" presId="urn:microsoft.com/office/officeart/2005/8/layout/radial6"/>
    <dgm:cxn modelId="{34F70523-DE57-4C20-B9E6-E6F6E756BF9E}" type="presOf" srcId="{54556882-6AA2-4186-BBCB-337FD277497C}" destId="{980CA825-3820-49A4-9AAA-9CD3ECC1D555}" srcOrd="0" destOrd="0" presId="urn:microsoft.com/office/officeart/2005/8/layout/radial6"/>
    <dgm:cxn modelId="{2B34F224-CF14-4771-BB35-4C017DB59F58}" type="presParOf" srcId="{1DC565F6-0C10-47CC-AB4A-5584DCAD410C}" destId="{980CA825-3820-49A4-9AAA-9CD3ECC1D555}" srcOrd="0" destOrd="0" presId="urn:microsoft.com/office/officeart/2005/8/layout/radial6"/>
    <dgm:cxn modelId="{86DDD63E-103E-4875-8F9F-321895840D45}" type="presParOf" srcId="{1DC565F6-0C10-47CC-AB4A-5584DCAD410C}" destId="{6BC79634-7047-40E9-B86A-375F1E15EEE9}" srcOrd="1" destOrd="0" presId="urn:microsoft.com/office/officeart/2005/8/layout/radial6"/>
    <dgm:cxn modelId="{30553175-5C52-4A48-999C-8040555A6A68}" type="presParOf" srcId="{1DC565F6-0C10-47CC-AB4A-5584DCAD410C}" destId="{BACAB23F-B9AE-4A5D-9D71-7A6F9450EE22}" srcOrd="2" destOrd="0" presId="urn:microsoft.com/office/officeart/2005/8/layout/radial6"/>
    <dgm:cxn modelId="{54334776-B9E8-4DB8-8147-0C79A8D7A832}" type="presParOf" srcId="{1DC565F6-0C10-47CC-AB4A-5584DCAD410C}" destId="{B6549072-A230-43CB-9C5E-632A0D4BADD0}" srcOrd="3" destOrd="0" presId="urn:microsoft.com/office/officeart/2005/8/layout/radial6"/>
    <dgm:cxn modelId="{1EDBBEF2-9CD3-4677-956D-ABCF5F1F2144}" type="presParOf" srcId="{1DC565F6-0C10-47CC-AB4A-5584DCAD410C}" destId="{D5426E3A-A853-48AC-996F-A4FC75690D56}" srcOrd="4" destOrd="0" presId="urn:microsoft.com/office/officeart/2005/8/layout/radial6"/>
    <dgm:cxn modelId="{5EAFFD21-86C3-4A70-BAE8-DCB4C9938B92}" type="presParOf" srcId="{1DC565F6-0C10-47CC-AB4A-5584DCAD410C}" destId="{F3E04312-7589-423A-AB29-511FFA3822EC}" srcOrd="5" destOrd="0" presId="urn:microsoft.com/office/officeart/2005/8/layout/radial6"/>
    <dgm:cxn modelId="{9FB4899B-36A0-4510-A09F-78CED37DD42E}" type="presParOf" srcId="{1DC565F6-0C10-47CC-AB4A-5584DCAD410C}" destId="{939C4B95-E2A0-4AF1-90A2-D467A4B93CD3}" srcOrd="6" destOrd="0" presId="urn:microsoft.com/office/officeart/2005/8/layout/radial6"/>
    <dgm:cxn modelId="{EACF9B15-EA85-46B7-A1E7-ACDA5449917C}" type="presParOf" srcId="{1DC565F6-0C10-47CC-AB4A-5584DCAD410C}" destId="{792AC2EC-87F1-44D2-A4E6-F5D9D269B488}" srcOrd="7" destOrd="0" presId="urn:microsoft.com/office/officeart/2005/8/layout/radial6"/>
    <dgm:cxn modelId="{ED05E182-379F-40F5-8782-78EAAEDD7B0C}" type="presParOf" srcId="{1DC565F6-0C10-47CC-AB4A-5584DCAD410C}" destId="{A5FC5E93-11E5-4EC0-9FBB-DAE25305FA23}" srcOrd="8" destOrd="0" presId="urn:microsoft.com/office/officeart/2005/8/layout/radial6"/>
    <dgm:cxn modelId="{D9264883-4F12-4C0C-A429-7B378E7A3A05}" type="presParOf" srcId="{1DC565F6-0C10-47CC-AB4A-5584DCAD410C}" destId="{38F4B721-4342-449B-AC06-60344AC91543}" srcOrd="9" destOrd="0" presId="urn:microsoft.com/office/officeart/2005/8/layout/radial6"/>
    <dgm:cxn modelId="{51653250-C778-4C2D-ACEF-9601F8CF71A2}" type="presParOf" srcId="{1DC565F6-0C10-47CC-AB4A-5584DCAD410C}" destId="{7D250B99-E1FF-401B-A620-31A9BCF2144F}" srcOrd="10" destOrd="0" presId="urn:microsoft.com/office/officeart/2005/8/layout/radial6"/>
    <dgm:cxn modelId="{BE450D86-6F91-4631-87EA-1BD08E0F9558}" type="presParOf" srcId="{1DC565F6-0C10-47CC-AB4A-5584DCAD410C}" destId="{114EB90E-4033-4225-8C1D-E1496000A6C5}" srcOrd="11" destOrd="0" presId="urn:microsoft.com/office/officeart/2005/8/layout/radial6"/>
    <dgm:cxn modelId="{CE5FA914-3958-487A-9E97-1B4EDBAAB384}" type="presParOf" srcId="{1DC565F6-0C10-47CC-AB4A-5584DCAD410C}" destId="{FD97D577-8924-4A46-8B0F-1229FF835D85}" srcOrd="12" destOrd="0" presId="urn:microsoft.com/office/officeart/2005/8/layout/radial6"/>
    <dgm:cxn modelId="{D88A63E2-EE6C-4745-BED3-124D9A87C12C}" type="presParOf" srcId="{1DC565F6-0C10-47CC-AB4A-5584DCAD410C}" destId="{0FBCB92A-7642-40D8-ACDF-904E1B41FA71}" srcOrd="13" destOrd="0" presId="urn:microsoft.com/office/officeart/2005/8/layout/radial6"/>
    <dgm:cxn modelId="{5601626D-0110-42CB-90AB-C79B5F04DEF5}" type="presParOf" srcId="{1DC565F6-0C10-47CC-AB4A-5584DCAD410C}" destId="{1725FFAF-F422-4088-ACD3-F36FC641A0B5}" srcOrd="14" destOrd="0" presId="urn:microsoft.com/office/officeart/2005/8/layout/radial6"/>
    <dgm:cxn modelId="{F7B624E7-BF18-4331-BDB6-F965D318008E}" type="presParOf" srcId="{1DC565F6-0C10-47CC-AB4A-5584DCAD410C}" destId="{B2F77BB8-637C-49E7-8F3F-783479C5B29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8217A-42CB-4F36-B1B7-2C9843D49438}">
      <dsp:nvSpPr>
        <dsp:cNvPr id="0" name=""/>
        <dsp:cNvSpPr/>
      </dsp:nvSpPr>
      <dsp:spPr>
        <a:xfrm>
          <a:off x="0" y="931386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20425-C0C8-466F-8265-F5EA772B967F}">
      <dsp:nvSpPr>
        <dsp:cNvPr id="0" name=""/>
        <dsp:cNvSpPr/>
      </dsp:nvSpPr>
      <dsp:spPr>
        <a:xfrm>
          <a:off x="304800" y="606666"/>
          <a:ext cx="44112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一、实证研究与</a:t>
          </a:r>
          <a:r>
            <a:rPr lang="en-US" altLang="zh-CN" sz="2200" kern="1200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CSMAR</a:t>
          </a:r>
          <a:r>
            <a:rPr lang="zh-CN" altLang="en-US" sz="2200" kern="1200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数据库</a:t>
          </a:r>
          <a:endParaRPr lang="zh-CN" altLang="en-US" sz="2200" kern="1200" dirty="0"/>
        </a:p>
      </dsp:txBody>
      <dsp:txXfrm>
        <a:off x="336503" y="638369"/>
        <a:ext cx="4347812" cy="586034"/>
      </dsp:txXfrm>
    </dsp:sp>
    <dsp:sp modelId="{FE533E93-6B82-43C8-A3B6-B14D061A788A}">
      <dsp:nvSpPr>
        <dsp:cNvPr id="0" name=""/>
        <dsp:cNvSpPr/>
      </dsp:nvSpPr>
      <dsp:spPr>
        <a:xfrm>
          <a:off x="0" y="1929306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6AB84-0AB1-477D-8376-B50F0E31845C}">
      <dsp:nvSpPr>
        <dsp:cNvPr id="0" name=""/>
        <dsp:cNvSpPr/>
      </dsp:nvSpPr>
      <dsp:spPr>
        <a:xfrm>
          <a:off x="304800" y="1604587"/>
          <a:ext cx="44112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二、为什么选择</a:t>
          </a:r>
          <a:r>
            <a:rPr lang="en-US" altLang="zh-CN" sz="2200" kern="1200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CSMAR</a:t>
          </a:r>
          <a:r>
            <a:rPr lang="zh-CN" altLang="en-US" sz="2200" kern="1200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数据库</a:t>
          </a:r>
          <a:endParaRPr lang="zh-CN" altLang="en-US" sz="2200" kern="1200" dirty="0"/>
        </a:p>
      </dsp:txBody>
      <dsp:txXfrm>
        <a:off x="336503" y="1636290"/>
        <a:ext cx="4347812" cy="586034"/>
      </dsp:txXfrm>
    </dsp:sp>
    <dsp:sp modelId="{FF83FCA8-06D5-4C0D-B180-487DDA8E7B84}">
      <dsp:nvSpPr>
        <dsp:cNvPr id="0" name=""/>
        <dsp:cNvSpPr/>
      </dsp:nvSpPr>
      <dsp:spPr>
        <a:xfrm>
          <a:off x="0" y="2927227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A1F53-ED49-4B94-940E-7E818CA3F7B5}">
      <dsp:nvSpPr>
        <dsp:cNvPr id="0" name=""/>
        <dsp:cNvSpPr/>
      </dsp:nvSpPr>
      <dsp:spPr>
        <a:xfrm>
          <a:off x="304800" y="2602506"/>
          <a:ext cx="44112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三、</a:t>
          </a:r>
          <a:r>
            <a:rPr lang="en-US" altLang="zh-CN" sz="2200" kern="1200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CSMAR</a:t>
          </a:r>
          <a:r>
            <a:rPr lang="zh-CN" altLang="en-US" sz="2200" kern="1200" dirty="0" smtClean="0">
              <a:solidFill>
                <a:srgbClr val="76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系列数据库有哪些</a:t>
          </a:r>
          <a:endParaRPr lang="zh-CN" altLang="en-US" sz="2200" kern="1200" dirty="0"/>
        </a:p>
      </dsp:txBody>
      <dsp:txXfrm>
        <a:off x="336503" y="2634209"/>
        <a:ext cx="4347812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E6B22-8873-4BA5-B08F-475223D8CB67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700" kern="12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rPr>
            <a:t>数据</a:t>
          </a:r>
          <a:endParaRPr lang="zh-CN" altLang="en-US" sz="2700" kern="1200" dirty="0"/>
        </a:p>
      </dsp:txBody>
      <dsp:txXfrm rot="-5400000">
        <a:off x="2932264" y="234830"/>
        <a:ext cx="902150" cy="1036955"/>
      </dsp:txXfrm>
    </dsp:sp>
    <dsp:sp modelId="{02F428F6-F725-45BF-8441-C52881C7428E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AD260-4433-422A-A003-86C13071BEC3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700" kern="12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rPr>
            <a:t>假设</a:t>
          </a:r>
          <a:endParaRPr lang="zh-CN" altLang="en-US" sz="2700" kern="1200" dirty="0"/>
        </a:p>
      </dsp:txBody>
      <dsp:txXfrm rot="-5400000">
        <a:off x="1516784" y="234830"/>
        <a:ext cx="902150" cy="1036955"/>
      </dsp:txXfrm>
    </dsp:sp>
    <dsp:sp modelId="{879C659E-2C14-45EA-B9A8-770F74DF613A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700" kern="12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rPr>
            <a:t>检验</a:t>
          </a:r>
          <a:endParaRPr lang="zh-CN" altLang="en-US" sz="2700" kern="1200" dirty="0"/>
        </a:p>
      </dsp:txBody>
      <dsp:txXfrm rot="-5400000">
        <a:off x="2221812" y="1513522"/>
        <a:ext cx="902150" cy="1036955"/>
      </dsp:txXfrm>
    </dsp:sp>
    <dsp:sp modelId="{1EBFA39D-F67C-4CBE-9414-55115B990E1C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AC442-BC62-444B-B8F0-C75600CD970F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700" kern="12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rPr>
            <a:t>推理</a:t>
          </a:r>
          <a:endParaRPr lang="zh-CN" altLang="en-US" sz="2700" kern="1200" dirty="0"/>
        </a:p>
      </dsp:txBody>
      <dsp:txXfrm rot="-5400000">
        <a:off x="3637293" y="1513522"/>
        <a:ext cx="902150" cy="1036955"/>
      </dsp:txXfrm>
    </dsp:sp>
    <dsp:sp modelId="{386D16BA-F182-4F0D-B496-658451F752D4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700" kern="12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rPr>
            <a:t>模型</a:t>
          </a:r>
          <a:endParaRPr lang="zh-CN" altLang="en-US" sz="2700" kern="1200" dirty="0"/>
        </a:p>
      </dsp:txBody>
      <dsp:txXfrm rot="-5400000">
        <a:off x="2932264" y="2792215"/>
        <a:ext cx="902150" cy="1036955"/>
      </dsp:txXfrm>
    </dsp:sp>
    <dsp:sp modelId="{B4201B8E-883B-41B6-BBDC-6EF1712DF55D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902A4-EB7E-47D0-A034-FB5881D54409}">
      <dsp:nvSpPr>
        <dsp:cNvPr id="0" name=""/>
        <dsp:cNvSpPr/>
      </dsp:nvSpPr>
      <dsp:spPr>
        <a:xfrm rot="5400000">
          <a:off x="121462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700" kern="12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rPr>
            <a:t>结论</a:t>
          </a:r>
          <a:endParaRPr lang="zh-CN" altLang="en-US" sz="2700" kern="1200" dirty="0"/>
        </a:p>
      </dsp:txBody>
      <dsp:txXfrm rot="-5400000">
        <a:off x="1516784" y="2792215"/>
        <a:ext cx="902150" cy="1036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A253C-294F-4143-8F9E-8186DEF9AC38}">
      <dsp:nvSpPr>
        <dsp:cNvPr id="0" name=""/>
        <dsp:cNvSpPr/>
      </dsp:nvSpPr>
      <dsp:spPr>
        <a:xfrm>
          <a:off x="567360" y="29320"/>
          <a:ext cx="898291" cy="704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1</a:t>
          </a:r>
          <a:endParaRPr lang="zh-CN" altLang="en-US" sz="3700" kern="1200" dirty="0"/>
        </a:p>
      </dsp:txBody>
      <dsp:txXfrm>
        <a:off x="601747" y="63707"/>
        <a:ext cx="829517" cy="635646"/>
      </dsp:txXfrm>
    </dsp:sp>
    <dsp:sp modelId="{ADA5504C-8035-40C9-953E-23048DC6AD33}">
      <dsp:nvSpPr>
        <dsp:cNvPr id="0" name=""/>
        <dsp:cNvSpPr/>
      </dsp:nvSpPr>
      <dsp:spPr>
        <a:xfrm>
          <a:off x="567360" y="757782"/>
          <a:ext cx="898291" cy="704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2</a:t>
          </a:r>
          <a:endParaRPr lang="zh-CN" altLang="en-US" sz="3700" kern="1200" dirty="0"/>
        </a:p>
      </dsp:txBody>
      <dsp:txXfrm>
        <a:off x="601747" y="792169"/>
        <a:ext cx="829517" cy="635646"/>
      </dsp:txXfrm>
    </dsp:sp>
    <dsp:sp modelId="{4E1D5B60-F1F1-479F-B595-391B26FF03BC}">
      <dsp:nvSpPr>
        <dsp:cNvPr id="0" name=""/>
        <dsp:cNvSpPr/>
      </dsp:nvSpPr>
      <dsp:spPr>
        <a:xfrm>
          <a:off x="567360" y="1486251"/>
          <a:ext cx="898291" cy="704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3</a:t>
          </a:r>
          <a:endParaRPr lang="zh-CN" altLang="en-US" sz="3700" kern="1200" dirty="0"/>
        </a:p>
      </dsp:txBody>
      <dsp:txXfrm>
        <a:off x="601747" y="1520638"/>
        <a:ext cx="829517" cy="635646"/>
      </dsp:txXfrm>
    </dsp:sp>
    <dsp:sp modelId="{4616B8EA-5C49-43C9-AB7E-423616238F65}">
      <dsp:nvSpPr>
        <dsp:cNvPr id="0" name=""/>
        <dsp:cNvSpPr/>
      </dsp:nvSpPr>
      <dsp:spPr>
        <a:xfrm>
          <a:off x="567360" y="2239558"/>
          <a:ext cx="898291" cy="704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4</a:t>
          </a:r>
          <a:endParaRPr lang="zh-CN" altLang="en-US" sz="3700" kern="1200" dirty="0"/>
        </a:p>
      </dsp:txBody>
      <dsp:txXfrm>
        <a:off x="601747" y="2273945"/>
        <a:ext cx="829517" cy="635646"/>
      </dsp:txXfrm>
    </dsp:sp>
    <dsp:sp modelId="{0F6E1066-CAA6-47F1-A013-4CD981F59CFF}">
      <dsp:nvSpPr>
        <dsp:cNvPr id="0" name=""/>
        <dsp:cNvSpPr/>
      </dsp:nvSpPr>
      <dsp:spPr>
        <a:xfrm>
          <a:off x="567360" y="2988772"/>
          <a:ext cx="898291" cy="704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smtClean="0"/>
            <a:t>5</a:t>
          </a:r>
          <a:endParaRPr lang="zh-CN" altLang="en-US" sz="3700" kern="1200" dirty="0"/>
        </a:p>
      </dsp:txBody>
      <dsp:txXfrm>
        <a:off x="601747" y="3023159"/>
        <a:ext cx="829517" cy="635646"/>
      </dsp:txXfrm>
    </dsp:sp>
    <dsp:sp modelId="{DC7988C3-BD44-4EBC-B664-F1223E5B79D2}">
      <dsp:nvSpPr>
        <dsp:cNvPr id="0" name=""/>
        <dsp:cNvSpPr/>
      </dsp:nvSpPr>
      <dsp:spPr>
        <a:xfrm>
          <a:off x="567360" y="3715402"/>
          <a:ext cx="898291" cy="704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smtClean="0"/>
            <a:t>6</a:t>
          </a:r>
          <a:endParaRPr lang="zh-CN" altLang="en-US" sz="3700" kern="1200" dirty="0"/>
        </a:p>
      </dsp:txBody>
      <dsp:txXfrm>
        <a:off x="601747" y="3749789"/>
        <a:ext cx="829517" cy="635646"/>
      </dsp:txXfrm>
    </dsp:sp>
    <dsp:sp modelId="{98DF3E2E-4592-42AE-AE72-0AE4031B0AF8}">
      <dsp:nvSpPr>
        <dsp:cNvPr id="0" name=""/>
        <dsp:cNvSpPr/>
      </dsp:nvSpPr>
      <dsp:spPr>
        <a:xfrm>
          <a:off x="567360" y="4429036"/>
          <a:ext cx="898291" cy="704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smtClean="0"/>
            <a:t>7</a:t>
          </a:r>
          <a:endParaRPr lang="zh-CN" altLang="en-US" sz="3700" kern="1200" dirty="0"/>
        </a:p>
      </dsp:txBody>
      <dsp:txXfrm>
        <a:off x="601747" y="4463423"/>
        <a:ext cx="829517" cy="635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FC786-FE85-4C02-A6A7-C05664D283B3}">
      <dsp:nvSpPr>
        <dsp:cNvPr id="0" name=""/>
        <dsp:cNvSpPr/>
      </dsp:nvSpPr>
      <dsp:spPr>
        <a:xfrm>
          <a:off x="0" y="315721"/>
          <a:ext cx="4248472" cy="752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降低研究成本，提高研究效率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753" y="352474"/>
        <a:ext cx="4174966" cy="679389"/>
      </dsp:txXfrm>
    </dsp:sp>
    <dsp:sp modelId="{8A17EFD2-8E50-4D0C-9473-57E6C5B076CC}">
      <dsp:nvSpPr>
        <dsp:cNvPr id="0" name=""/>
        <dsp:cNvSpPr/>
      </dsp:nvSpPr>
      <dsp:spPr>
        <a:xfrm>
          <a:off x="0" y="1137737"/>
          <a:ext cx="4248472" cy="752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开拓研究思路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753" y="1174490"/>
        <a:ext cx="4174966" cy="6793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77BB8-637C-49E7-8F3F-783479C5B29C}">
      <dsp:nvSpPr>
        <dsp:cNvPr id="0" name=""/>
        <dsp:cNvSpPr/>
      </dsp:nvSpPr>
      <dsp:spPr>
        <a:xfrm>
          <a:off x="1363508" y="567947"/>
          <a:ext cx="3795561" cy="3795561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D577-8924-4A46-8B0F-1229FF835D85}">
      <dsp:nvSpPr>
        <dsp:cNvPr id="0" name=""/>
        <dsp:cNvSpPr/>
      </dsp:nvSpPr>
      <dsp:spPr>
        <a:xfrm>
          <a:off x="1363508" y="567947"/>
          <a:ext cx="3795561" cy="3795561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F4B721-4342-449B-AC06-60344AC91543}">
      <dsp:nvSpPr>
        <dsp:cNvPr id="0" name=""/>
        <dsp:cNvSpPr/>
      </dsp:nvSpPr>
      <dsp:spPr>
        <a:xfrm>
          <a:off x="1363508" y="567947"/>
          <a:ext cx="3795561" cy="3795561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9C4B95-E2A0-4AF1-90A2-D467A4B93CD3}">
      <dsp:nvSpPr>
        <dsp:cNvPr id="0" name=""/>
        <dsp:cNvSpPr/>
      </dsp:nvSpPr>
      <dsp:spPr>
        <a:xfrm>
          <a:off x="1363508" y="567947"/>
          <a:ext cx="3795561" cy="3795561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549072-A230-43CB-9C5E-632A0D4BADD0}">
      <dsp:nvSpPr>
        <dsp:cNvPr id="0" name=""/>
        <dsp:cNvSpPr/>
      </dsp:nvSpPr>
      <dsp:spPr>
        <a:xfrm>
          <a:off x="1363508" y="567947"/>
          <a:ext cx="3795561" cy="3795561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0CA825-3820-49A4-9AAA-9CD3ECC1D555}">
      <dsp:nvSpPr>
        <dsp:cNvPr id="0" name=""/>
        <dsp:cNvSpPr/>
      </dsp:nvSpPr>
      <dsp:spPr>
        <a:xfrm>
          <a:off x="2387805" y="1592245"/>
          <a:ext cx="1746967" cy="17469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CSMAR</a:t>
          </a:r>
          <a:r>
            <a:rPr lang="zh-CN" altLang="en-US" sz="2500" kern="1200" dirty="0" smtClean="0"/>
            <a:t>数据库</a:t>
          </a:r>
          <a:endParaRPr lang="zh-CN" altLang="en-US" sz="2500" kern="1200" dirty="0"/>
        </a:p>
      </dsp:txBody>
      <dsp:txXfrm>
        <a:off x="2643642" y="1848082"/>
        <a:ext cx="1235293" cy="1235293"/>
      </dsp:txXfrm>
    </dsp:sp>
    <dsp:sp modelId="{6BC79634-7047-40E9-B86A-375F1E15EEE9}">
      <dsp:nvSpPr>
        <dsp:cNvPr id="0" name=""/>
        <dsp:cNvSpPr/>
      </dsp:nvSpPr>
      <dsp:spPr>
        <a:xfrm>
          <a:off x="2630314" y="532"/>
          <a:ext cx="1261948" cy="12228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tx1"/>
              </a:solidFill>
            </a:rPr>
            <a:t>数据内容真实，得到授权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2815122" y="179618"/>
        <a:ext cx="892332" cy="864705"/>
      </dsp:txXfrm>
    </dsp:sp>
    <dsp:sp modelId="{D5426E3A-A853-48AC-996F-A4FC75690D56}">
      <dsp:nvSpPr>
        <dsp:cNvPr id="0" name=""/>
        <dsp:cNvSpPr/>
      </dsp:nvSpPr>
      <dsp:spPr>
        <a:xfrm>
          <a:off x="4382728" y="1281447"/>
          <a:ext cx="1283177" cy="12228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tx1"/>
              </a:solidFill>
            </a:rPr>
            <a:t>涵盖中国经济、金融、财会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4570645" y="1460533"/>
        <a:ext cx="907343" cy="864705"/>
      </dsp:txXfrm>
    </dsp:sp>
    <dsp:sp modelId="{792AC2EC-87F1-44D2-A4E6-F5D9D269B488}">
      <dsp:nvSpPr>
        <dsp:cNvPr id="0" name=""/>
        <dsp:cNvSpPr/>
      </dsp:nvSpPr>
      <dsp:spPr>
        <a:xfrm>
          <a:off x="3739461" y="3354011"/>
          <a:ext cx="1222877" cy="12228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tx1"/>
              </a:solidFill>
            </a:rPr>
            <a:t>学者建设的学术研究类专业数据库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3918547" y="3533097"/>
        <a:ext cx="864705" cy="864705"/>
      </dsp:txXfrm>
    </dsp:sp>
    <dsp:sp modelId="{7D250B99-E1FF-401B-A620-31A9BCF2144F}">
      <dsp:nvSpPr>
        <dsp:cNvPr id="0" name=""/>
        <dsp:cNvSpPr/>
      </dsp:nvSpPr>
      <dsp:spPr>
        <a:xfrm>
          <a:off x="1560239" y="3354011"/>
          <a:ext cx="1222877" cy="12228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tx1"/>
              </a:solidFill>
            </a:rPr>
            <a:t>数据查询的便捷性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1739325" y="3533097"/>
        <a:ext cx="864705" cy="864705"/>
      </dsp:txXfrm>
    </dsp:sp>
    <dsp:sp modelId="{0FBCB92A-7642-40D8-ACDF-904E1B41FA71}">
      <dsp:nvSpPr>
        <dsp:cNvPr id="0" name=""/>
        <dsp:cNvSpPr/>
      </dsp:nvSpPr>
      <dsp:spPr>
        <a:xfrm>
          <a:off x="886822" y="1281447"/>
          <a:ext cx="1222877" cy="12228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tx1"/>
              </a:solidFill>
            </a:rPr>
            <a:t>数据再拓展、可应用性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1065908" y="1460533"/>
        <a:ext cx="864705" cy="864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55E4DA-D56B-46D4-92C9-F363F991289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7943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0B7924-1C49-43CD-82A2-C1E0F74BAE5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1574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B7924-1C49-43CD-82A2-C1E0F74BAE57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562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gradFill rotWithShape="0">
          <a:gsLst>
            <a:gs pos="0">
              <a:srgbClr val="FDF8CD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9"/>
          <p:cNvSpPr>
            <a:spLocks/>
          </p:cNvSpPr>
          <p:nvPr/>
        </p:nvSpPr>
        <p:spPr bwMode="gray">
          <a:xfrm>
            <a:off x="3175" y="6346825"/>
            <a:ext cx="9131300" cy="511175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Freeform 29"/>
          <p:cNvSpPr>
            <a:spLocks/>
          </p:cNvSpPr>
          <p:nvPr/>
        </p:nvSpPr>
        <p:spPr bwMode="gray">
          <a:xfrm>
            <a:off x="-1588" y="-1588"/>
            <a:ext cx="9155113" cy="4940301"/>
          </a:xfrm>
          <a:custGeom>
            <a:avLst/>
            <a:gdLst/>
            <a:ahLst/>
            <a:cxnLst>
              <a:cxn ang="0">
                <a:pos x="8" y="3103"/>
              </a:cxn>
              <a:cxn ang="0">
                <a:pos x="2913" y="3102"/>
              </a:cxn>
              <a:cxn ang="0">
                <a:pos x="3143" y="3022"/>
              </a:cxn>
              <a:cxn ang="0">
                <a:pos x="3668" y="2460"/>
              </a:cxn>
              <a:cxn ang="0">
                <a:pos x="4129" y="2235"/>
              </a:cxn>
              <a:cxn ang="0">
                <a:pos x="5761" y="2235"/>
              </a:cxn>
              <a:cxn ang="0">
                <a:pos x="5767" y="0"/>
              </a:cxn>
              <a:cxn ang="0">
                <a:pos x="0" y="1"/>
              </a:cxn>
              <a:cxn ang="0">
                <a:pos x="8" y="3103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0" y="0"/>
            <a:ext cx="9155113" cy="4333875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gray">
          <a:xfrm>
            <a:off x="0" y="0"/>
            <a:ext cx="9153525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1884" y="1008"/>
              </a:cxn>
              <a:cxn ang="0">
                <a:pos x="2152" y="921"/>
              </a:cxn>
              <a:cxn ang="0">
                <a:pos x="2560" y="531"/>
              </a:cxn>
              <a:cxn ang="0">
                <a:pos x="2892" y="448"/>
              </a:cxn>
              <a:cxn ang="0">
                <a:pos x="5766" y="461"/>
              </a:cxn>
              <a:cxn ang="0">
                <a:pos x="5758" y="0"/>
              </a:cxn>
              <a:cxn ang="0">
                <a:pos x="0" y="2"/>
              </a:cxn>
              <a:cxn ang="0">
                <a:pos x="0" y="1008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8" name="Freeform 27" descr="1"/>
          <p:cNvSpPr>
            <a:spLocks/>
          </p:cNvSpPr>
          <p:nvPr/>
        </p:nvSpPr>
        <p:spPr bwMode="gray">
          <a:xfrm>
            <a:off x="762000" y="762000"/>
            <a:ext cx="9170988" cy="1362075"/>
          </a:xfrm>
          <a:custGeom>
            <a:avLst/>
            <a:gdLst/>
            <a:ahLst/>
            <a:cxnLst>
              <a:cxn ang="0">
                <a:pos x="0" y="858"/>
              </a:cxn>
              <a:cxn ang="0">
                <a:pos x="1926" y="857"/>
              </a:cxn>
              <a:cxn ang="0">
                <a:pos x="2157" y="793"/>
              </a:cxn>
              <a:cxn ang="0">
                <a:pos x="2509" y="473"/>
              </a:cxn>
              <a:cxn ang="0">
                <a:pos x="2970" y="390"/>
              </a:cxn>
              <a:cxn ang="0">
                <a:pos x="5773" y="388"/>
              </a:cxn>
              <a:cxn ang="0">
                <a:pos x="5777" y="0"/>
              </a:cxn>
              <a:cxn ang="0">
                <a:pos x="0" y="2"/>
              </a:cxn>
              <a:cxn ang="0">
                <a:pos x="0" y="858"/>
              </a:cxn>
            </a:cxnLst>
            <a:rect l="0" t="0" r="r" b="b"/>
            <a:pathLst>
              <a:path w="5777" h="858">
                <a:moveTo>
                  <a:pt x="0" y="858"/>
                </a:moveTo>
                <a:lnTo>
                  <a:pt x="1926" y="857"/>
                </a:lnTo>
                <a:cubicBezTo>
                  <a:pt x="2067" y="857"/>
                  <a:pt x="2068" y="850"/>
                  <a:pt x="2157" y="793"/>
                </a:cubicBezTo>
                <a:lnTo>
                  <a:pt x="2509" y="473"/>
                </a:lnTo>
                <a:cubicBezTo>
                  <a:pt x="2644" y="406"/>
                  <a:pt x="2477" y="396"/>
                  <a:pt x="2970" y="390"/>
                </a:cubicBezTo>
                <a:lnTo>
                  <a:pt x="5773" y="388"/>
                </a:lnTo>
                <a:lnTo>
                  <a:pt x="5777" y="0"/>
                </a:lnTo>
                <a:lnTo>
                  <a:pt x="0" y="2"/>
                </a:lnTo>
                <a:lnTo>
                  <a:pt x="0" y="858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gray">
          <a:xfrm>
            <a:off x="7391400" y="762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chemeClr val="tx2"/>
                </a:solidFill>
                <a:latin typeface="Arial Black" pitchFamily="34" charset="0"/>
                <a:ea typeface="宋体" pitchFamily="2" charset="-122"/>
              </a:rPr>
              <a:t>L/O/G/O</a:t>
            </a:r>
          </a:p>
        </p:txBody>
      </p:sp>
      <p:sp>
        <p:nvSpPr>
          <p:cNvPr id="10" name="Freeform 37"/>
          <p:cNvSpPr>
            <a:spLocks/>
          </p:cNvSpPr>
          <p:nvPr/>
        </p:nvSpPr>
        <p:spPr bwMode="gray">
          <a:xfrm>
            <a:off x="3175" y="4562475"/>
            <a:ext cx="9131300" cy="511175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11" name="Picture 3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2"/>
          <a:stretch>
            <a:fillRect/>
          </a:stretch>
        </p:blipFill>
        <p:spPr bwMode="gray">
          <a:xfrm>
            <a:off x="4638675" y="1844675"/>
            <a:ext cx="448151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3"/>
          <p:cNvSpPr>
            <a:spLocks noChangeArrowheads="1"/>
          </p:cNvSpPr>
          <p:nvPr/>
        </p:nvSpPr>
        <p:spPr bwMode="gray">
          <a:xfrm>
            <a:off x="400050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3" name="AutoShape 34"/>
          <p:cNvSpPr>
            <a:spLocks noChangeArrowheads="1"/>
          </p:cNvSpPr>
          <p:nvPr/>
        </p:nvSpPr>
        <p:spPr bwMode="gray">
          <a:xfrm>
            <a:off x="161607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gray">
          <a:xfrm>
            <a:off x="284162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 bwMode="gray">
          <a:xfrm>
            <a:off x="228600" y="1828800"/>
            <a:ext cx="5486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" y="3200400"/>
            <a:ext cx="547211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62000" y="6477000"/>
            <a:ext cx="2133600" cy="247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8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048000" y="6477000"/>
            <a:ext cx="3276600" cy="247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Rectangle 19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304800" y="6477000"/>
            <a:ext cx="381000" cy="247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11EC815C-1C28-41E7-A81A-3ED81E0DE7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381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65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50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 smtClean="0"/>
              <a:t>单击图标添加 </a:t>
            </a:r>
            <a:r>
              <a:rPr lang="en-US" altLang="zh-CN" noProof="0" smtClean="0"/>
              <a:t>SmartArt </a:t>
            </a:r>
            <a:r>
              <a:rPr lang="zh-CN" altLang="en-US" noProof="0" smtClean="0"/>
              <a:t>图形</a:t>
            </a:r>
          </a:p>
        </p:txBody>
      </p:sp>
    </p:spTree>
    <p:extLst>
      <p:ext uri="{BB962C8B-B14F-4D97-AF65-F5344CB8AC3E}">
        <p14:creationId xmlns:p14="http://schemas.microsoft.com/office/powerpoint/2010/main" val="12851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</a:p>
        </p:txBody>
      </p:sp>
    </p:spTree>
    <p:extLst>
      <p:ext uri="{BB962C8B-B14F-4D97-AF65-F5344CB8AC3E}">
        <p14:creationId xmlns:p14="http://schemas.microsoft.com/office/powerpoint/2010/main" val="3342688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7645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23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6662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16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71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57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25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544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0920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rgbClr val="FDF8CD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Line 7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027" name="Picture 79" descr="版式条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FDF8CD"/>
                </a:gs>
                <a:gs pos="50000">
                  <a:srgbClr val="FFFFFF"/>
                </a:gs>
                <a:gs pos="100000">
                  <a:srgbClr val="FDF8C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0" y="1008"/>
              <a:ext cx="5760" cy="14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3082" name="Picture 16" descr="市场通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76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084" name="Picture 15" descr="灰色文字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05"/>
              <a:ext cx="1325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28600" y="2204864"/>
            <a:ext cx="8763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sz="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kumimoji="1" lang="zh-CN" altLang="en-US" sz="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数据库介绍</a:t>
            </a:r>
            <a:endParaRPr kumimoji="1" lang="en-US" altLang="zh-CN" sz="4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2286000" y="61864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>
                <a:solidFill>
                  <a:srgbClr val="5F5F5F"/>
                </a:solidFill>
                <a:ea typeface="隶书" pitchFamily="49" charset="-122"/>
              </a:rPr>
              <a:t>深圳市国泰安信息技术有限公司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9984" y="515719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b="1" dirty="0">
                <a:solidFill>
                  <a:srgbClr val="C57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介绍人：</a:t>
            </a:r>
            <a:r>
              <a:rPr kumimoji="1" lang="zh-CN" altLang="en-US" b="1" dirty="0" smtClean="0">
                <a:solidFill>
                  <a:srgbClr val="C57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卢祖玉</a:t>
            </a:r>
            <a:r>
              <a:rPr kumimoji="1" lang="en-US" altLang="zh-CN" b="1" dirty="0" smtClean="0">
                <a:solidFill>
                  <a:srgbClr val="C57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</a:t>
            </a:r>
            <a:r>
              <a:rPr kumimoji="1" lang="zh-CN" altLang="en-US" b="1" dirty="0">
                <a:solidFill>
                  <a:srgbClr val="C57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数据应用事业</a:t>
            </a:r>
            <a:r>
              <a:rPr kumimoji="1" lang="zh-CN" altLang="en-US" b="1" dirty="0" smtClean="0">
                <a:solidFill>
                  <a:srgbClr val="C57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  <a:r>
              <a:rPr kumimoji="1" lang="en-US" altLang="zh-CN" b="1" dirty="0" smtClean="0">
                <a:solidFill>
                  <a:srgbClr val="C57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</a:t>
            </a:r>
            <a:r>
              <a:rPr kumimoji="1" lang="zh-CN" altLang="en-US" b="1" dirty="0">
                <a:solidFill>
                  <a:srgbClr val="C57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深圳市国泰安信息技术有限公司</a:t>
            </a:r>
            <a:endParaRPr lang="zh-CN" altLang="en-US" b="1" dirty="0">
              <a:solidFill>
                <a:srgbClr val="C575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91" l="0" r="98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52" y="848156"/>
            <a:ext cx="1722288" cy="2004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6516216" y="707886"/>
            <a:ext cx="576064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369817" y="1078033"/>
            <a:ext cx="576064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552220" y="1691739"/>
            <a:ext cx="504056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785054" y="1934834"/>
            <a:ext cx="542443" cy="6840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</a:t>
            </a:r>
            <a:r>
              <a:rPr lang="en-US" altLang="zh-CN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507" y="1118225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为什么说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具有专业性呢？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86101" y="2096852"/>
            <a:ext cx="2125659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采取国际标准</a:t>
            </a:r>
            <a:endParaRPr lang="zh-CN" altLang="en-US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16938" y="2708920"/>
            <a:ext cx="2194821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1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金融数据建模</a:t>
            </a:r>
          </a:p>
          <a:p>
            <a:r>
              <a:rPr lang="zh-CN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结构设计借鉴芝加哥大学</a:t>
            </a:r>
            <a:r>
              <a:rPr lang="en-US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CRSP</a:t>
            </a:r>
            <a:r>
              <a:rPr lang="zh-CN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、标准普尔</a:t>
            </a:r>
            <a:r>
              <a:rPr lang="en-US" altLang="zh-CN" sz="11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Compustat</a:t>
            </a:r>
            <a:r>
              <a:rPr lang="zh-CN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纽约交易所</a:t>
            </a:r>
            <a:r>
              <a:rPr lang="en-US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TAQ</a:t>
            </a:r>
            <a:r>
              <a:rPr lang="zh-CN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ISDA</a:t>
            </a:r>
            <a:r>
              <a:rPr lang="zh-CN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Thomson</a:t>
            </a:r>
            <a:r>
              <a:rPr lang="zh-CN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1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GSIOnline</a:t>
            </a:r>
            <a:r>
              <a:rPr lang="zh-CN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 国际知名数据库的专业标准</a:t>
            </a:r>
            <a:r>
              <a:rPr lang="zh-CN" altLang="zh-CN" sz="11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507" y="4653136"/>
            <a:ext cx="241084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9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学术资源</a:t>
            </a:r>
            <a:r>
              <a:rPr lang="zh-CN" altLang="zh-CN" sz="9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建模</a:t>
            </a:r>
            <a:endParaRPr lang="en-US" altLang="zh-CN" sz="9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05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借鉴</a:t>
            </a:r>
            <a:r>
              <a:rPr lang="zh-CN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en-US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IMS</a:t>
            </a:r>
            <a:r>
              <a:rPr lang="zh-CN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Learning Resource Metadata</a:t>
            </a:r>
            <a:r>
              <a:rPr lang="zh-CN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（学习资源元数据规范）、</a:t>
            </a:r>
            <a:r>
              <a:rPr lang="en-US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IEEE LTSC</a:t>
            </a:r>
            <a:r>
              <a:rPr lang="zh-CN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（学习技术标准委员会）的</a:t>
            </a:r>
            <a:r>
              <a:rPr lang="en-US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LOM</a:t>
            </a:r>
            <a:r>
              <a:rPr lang="zh-CN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（学习对象元数据模型）、</a:t>
            </a:r>
            <a:r>
              <a:rPr lang="en-US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OCLE</a:t>
            </a:r>
            <a:r>
              <a:rPr lang="zh-CN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Online Computer Library Center</a:t>
            </a:r>
            <a:r>
              <a:rPr lang="zh-CN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Dublin Core</a:t>
            </a:r>
            <a:r>
              <a:rPr lang="zh-CN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Dublin Core</a:t>
            </a:r>
            <a:r>
              <a:rPr lang="zh-CN" altLang="zh-CN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元数据</a:t>
            </a:r>
            <a:r>
              <a:rPr lang="zh-CN" altLang="zh-CN" sz="105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zh-CN" altLang="en-US" sz="105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105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1050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426561" y="2096852"/>
            <a:ext cx="2125659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专业的人才队伍</a:t>
            </a:r>
            <a:endParaRPr lang="zh-CN" altLang="en-US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81500" y="3452135"/>
            <a:ext cx="4423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30</a:t>
            </a:r>
            <a:r>
              <a:rPr lang="en-US" altLang="zh-CN" sz="1600" b="1" dirty="0" smtClean="0"/>
              <a:t>%             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海内外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名校的博士、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硕士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/>
              <a:t>60</a:t>
            </a:r>
            <a:r>
              <a:rPr lang="en-US" altLang="zh-CN" b="1" dirty="0" smtClean="0"/>
              <a:t>%            </a:t>
            </a:r>
            <a:r>
              <a:rPr lang="zh-CN" altLang="en-US" dirty="0" smtClean="0"/>
              <a:t>研发</a:t>
            </a:r>
            <a:r>
              <a:rPr lang="zh-CN" altLang="en-US" dirty="0"/>
              <a:t>人员以及技术</a:t>
            </a:r>
            <a:r>
              <a:rPr lang="zh-CN" altLang="en-US" dirty="0" smtClean="0"/>
              <a:t>工程师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多</a:t>
            </a:r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位      </a:t>
            </a:r>
            <a:r>
              <a:rPr lang="zh-CN" altLang="en-US" dirty="0" smtClean="0"/>
              <a:t>国内外著名大学教授、权威学                 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zh-CN" altLang="en-US" dirty="0" smtClean="0"/>
              <a:t>                   者组成</a:t>
            </a:r>
            <a:r>
              <a:rPr lang="zh-CN" altLang="en-US" dirty="0"/>
              <a:t>国泰安顾问</a:t>
            </a:r>
            <a:r>
              <a:rPr lang="zh-CN" altLang="en-US" dirty="0" smtClean="0"/>
              <a:t>团队 </a:t>
            </a:r>
            <a:endParaRPr lang="en-US" altLang="zh-CN" dirty="0" smtClean="0"/>
          </a:p>
          <a:p>
            <a:r>
              <a:rPr lang="en-US" altLang="zh-CN" sz="1000" dirty="0" smtClean="0"/>
              <a:t> </a:t>
            </a:r>
            <a:endParaRPr lang="en-US" altLang="zh-CN" dirty="0" smtClean="0"/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多名    </a:t>
            </a:r>
            <a:r>
              <a:rPr lang="zh-CN" altLang="en-US" dirty="0" smtClean="0"/>
              <a:t>来自五湖四海的优秀</a:t>
            </a:r>
            <a:r>
              <a:rPr lang="zh-CN" altLang="en-US" dirty="0"/>
              <a:t>员工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10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85746" y="2880059"/>
            <a:ext cx="2005965" cy="1384728"/>
            <a:chOff x="426398" y="3933056"/>
            <a:chExt cx="2779319" cy="2108219"/>
          </a:xfrm>
        </p:grpSpPr>
        <p:sp>
          <p:nvSpPr>
            <p:cNvPr id="3" name="椭圆 2"/>
            <p:cNvSpPr/>
            <p:nvPr/>
          </p:nvSpPr>
          <p:spPr>
            <a:xfrm>
              <a:off x="426398" y="3933056"/>
              <a:ext cx="2779319" cy="2088232"/>
            </a:xfrm>
            <a:prstGeom prst="ellipse">
              <a:avLst/>
            </a:prstGeom>
            <a:solidFill>
              <a:srgbClr val="20D9EC">
                <a:alpha val="6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1800"/>
                </a:lnSpc>
                <a:spcAft>
                  <a:spcPts val="0"/>
                </a:spcAft>
              </a:pPr>
              <a:r>
                <a:rPr lang="en-US" sz="1050" kern="100">
                  <a:effectLst/>
                  <a:latin typeface="Times New Roman"/>
                  <a:ea typeface="宋体"/>
                  <a:cs typeface="宋体"/>
                </a:rPr>
                <a:t> </a:t>
              </a:r>
              <a:endParaRPr lang="zh-CN" sz="1050" kern="100">
                <a:effectLst/>
                <a:latin typeface="Times New Roman"/>
                <a:ea typeface="宋体"/>
                <a:cs typeface="宋体"/>
              </a:endParaRPr>
            </a:p>
          </p:txBody>
        </p:sp>
        <p:sp>
          <p:nvSpPr>
            <p:cNvPr id="4" name="TextBox 53"/>
            <p:cNvSpPr txBox="1"/>
            <p:nvPr/>
          </p:nvSpPr>
          <p:spPr>
            <a:xfrm>
              <a:off x="557986" y="4528622"/>
              <a:ext cx="2516141" cy="15126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zh-CN" sz="1200" b="1" kern="1200" dirty="0">
                  <a:solidFill>
                    <a:srgbClr val="000000"/>
                  </a:solidFill>
                  <a:effectLst/>
                  <a:latin typeface="宋体"/>
                  <a:ea typeface="微软雅黑"/>
                  <a:cs typeface="Times New Roman"/>
                </a:rPr>
                <a:t>采编界面异常值阻隔重点数据双线录入</a:t>
              </a:r>
              <a:endParaRPr lang="zh-CN" sz="1200" dirty="0">
                <a:effectLst/>
                <a:latin typeface="宋体"/>
                <a:cs typeface="宋体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16216" y="2880059"/>
            <a:ext cx="2063115" cy="1314450"/>
            <a:chOff x="2195736" y="2636912"/>
            <a:chExt cx="2880320" cy="2088232"/>
          </a:xfrm>
        </p:grpSpPr>
        <p:sp>
          <p:nvSpPr>
            <p:cNvPr id="6" name="椭圆 5"/>
            <p:cNvSpPr/>
            <p:nvPr/>
          </p:nvSpPr>
          <p:spPr>
            <a:xfrm>
              <a:off x="2195736" y="2636912"/>
              <a:ext cx="2880320" cy="2088232"/>
            </a:xfrm>
            <a:prstGeom prst="ellipse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1800"/>
                </a:lnSpc>
                <a:spcAft>
                  <a:spcPts val="0"/>
                </a:spcAft>
              </a:pPr>
              <a:r>
                <a:rPr lang="en-US" sz="1050" kern="100">
                  <a:effectLst/>
                  <a:latin typeface="Times New Roman"/>
                  <a:ea typeface="宋体"/>
                  <a:cs typeface="宋体"/>
                </a:rPr>
                <a:t> </a:t>
              </a:r>
              <a:endParaRPr lang="zh-CN" sz="1050" kern="100">
                <a:effectLst/>
                <a:latin typeface="Times New Roman"/>
                <a:ea typeface="宋体"/>
                <a:cs typeface="宋体"/>
              </a:endParaRPr>
            </a:p>
          </p:txBody>
        </p:sp>
        <p:sp>
          <p:nvSpPr>
            <p:cNvPr id="7" name="TextBox 54"/>
            <p:cNvSpPr txBox="1"/>
            <p:nvPr/>
          </p:nvSpPr>
          <p:spPr>
            <a:xfrm>
              <a:off x="2267744" y="3212976"/>
              <a:ext cx="2664460" cy="12801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zh-CN" sz="1200" b="1" kern="1200">
                  <a:solidFill>
                    <a:srgbClr val="000000"/>
                  </a:solidFill>
                  <a:effectLst/>
                  <a:latin typeface="宋体"/>
                  <a:ea typeface="微软雅黑"/>
                  <a:cs typeface="Times New Roman"/>
                </a:rPr>
                <a:t>采编项目经理审核把关</a:t>
              </a:r>
              <a:endParaRPr lang="zh-CN" sz="1200">
                <a:effectLst/>
                <a:latin typeface="宋体"/>
                <a:cs typeface="宋体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69919" y="4628226"/>
            <a:ext cx="2021792" cy="1550796"/>
            <a:chOff x="3978201" y="3933056"/>
            <a:chExt cx="2898055" cy="2441300"/>
          </a:xfrm>
        </p:grpSpPr>
        <p:sp>
          <p:nvSpPr>
            <p:cNvPr id="9" name="椭圆 8"/>
            <p:cNvSpPr/>
            <p:nvPr/>
          </p:nvSpPr>
          <p:spPr>
            <a:xfrm>
              <a:off x="3995936" y="3933056"/>
              <a:ext cx="2880320" cy="2088232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1800"/>
                </a:lnSpc>
                <a:spcAft>
                  <a:spcPts val="0"/>
                </a:spcAft>
              </a:pPr>
              <a:r>
                <a:rPr lang="en-US" sz="1050" kern="100">
                  <a:effectLst/>
                  <a:latin typeface="Times New Roman"/>
                  <a:ea typeface="宋体"/>
                  <a:cs typeface="宋体"/>
                </a:rPr>
                <a:t> </a:t>
              </a:r>
              <a:endParaRPr lang="zh-CN" sz="1050" kern="100">
                <a:effectLst/>
                <a:latin typeface="Times New Roman"/>
                <a:ea typeface="宋体"/>
                <a:cs typeface="宋体"/>
              </a:endParaRPr>
            </a:p>
          </p:txBody>
        </p:sp>
        <p:sp>
          <p:nvSpPr>
            <p:cNvPr id="10" name="TextBox 56"/>
            <p:cNvSpPr txBox="1"/>
            <p:nvPr/>
          </p:nvSpPr>
          <p:spPr>
            <a:xfrm>
              <a:off x="3978201" y="4499838"/>
              <a:ext cx="2664461" cy="18745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zh-CN" sz="1200" b="1" kern="1200" dirty="0">
                  <a:solidFill>
                    <a:srgbClr val="000000"/>
                  </a:solidFill>
                  <a:effectLst/>
                  <a:latin typeface="宋体"/>
                  <a:ea typeface="微软雅黑"/>
                  <a:cs typeface="Times New Roman"/>
                </a:rPr>
                <a:t>自动化质检系统异常数据不通讯自动提醒处理</a:t>
              </a:r>
              <a:endParaRPr lang="zh-CN" sz="1200" dirty="0">
                <a:effectLst/>
                <a:latin typeface="宋体"/>
                <a:cs typeface="宋体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74306" y="4605492"/>
            <a:ext cx="2105025" cy="1323975"/>
            <a:chOff x="5796136" y="2636912"/>
            <a:chExt cx="2880320" cy="2088232"/>
          </a:xfrm>
        </p:grpSpPr>
        <p:sp>
          <p:nvSpPr>
            <p:cNvPr id="12" name="椭圆 11"/>
            <p:cNvSpPr/>
            <p:nvPr/>
          </p:nvSpPr>
          <p:spPr>
            <a:xfrm>
              <a:off x="5796136" y="2636912"/>
              <a:ext cx="2880320" cy="20882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1800"/>
                </a:lnSpc>
                <a:spcAft>
                  <a:spcPts val="0"/>
                </a:spcAft>
              </a:pPr>
              <a:r>
                <a:rPr lang="en-US" sz="1050" kern="100">
                  <a:effectLst/>
                  <a:latin typeface="Times New Roman"/>
                  <a:ea typeface="宋体"/>
                  <a:cs typeface="宋体"/>
                </a:rPr>
                <a:t> </a:t>
              </a:r>
              <a:endParaRPr lang="zh-CN" sz="1050" kern="100">
                <a:effectLst/>
                <a:latin typeface="Times New Roman"/>
                <a:ea typeface="宋体"/>
                <a:cs typeface="宋体"/>
              </a:endParaRPr>
            </a:p>
          </p:txBody>
        </p:sp>
        <p:sp>
          <p:nvSpPr>
            <p:cNvPr id="13" name="TextBox 58"/>
            <p:cNvSpPr txBox="1"/>
            <p:nvPr/>
          </p:nvSpPr>
          <p:spPr>
            <a:xfrm>
              <a:off x="5868129" y="3212879"/>
              <a:ext cx="2664460" cy="14221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zh-CN" sz="1200" b="1" kern="1200" dirty="0">
                  <a:solidFill>
                    <a:srgbClr val="000000"/>
                  </a:solidFill>
                  <a:effectLst/>
                  <a:latin typeface="宋体"/>
                  <a:ea typeface="微软雅黑"/>
                  <a:cs typeface="Times New Roman"/>
                </a:rPr>
                <a:t>历史数据自动化抽检发掘隐患</a:t>
              </a:r>
              <a:endParaRPr lang="zh-CN" sz="1200" dirty="0">
                <a:effectLst/>
                <a:latin typeface="宋体"/>
                <a:cs typeface="宋体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8178" y="1891242"/>
            <a:ext cx="3863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精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准的数据是研究教学的基本保证，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数据库是国内最早启用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级监控；事前、事中、事后检测：多点监控，质检手段融入生产全流程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保证数据质量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3508" y="112474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为什么说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具有准确性呢？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</a:t>
            </a:r>
            <a:r>
              <a:rPr lang="en-US" altLang="zh-CN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6076" y="2060848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四级质控 </a:t>
            </a:r>
          </a:p>
        </p:txBody>
      </p:sp>
    </p:spTree>
    <p:extLst>
      <p:ext uri="{BB962C8B-B14F-4D97-AF65-F5344CB8AC3E}">
        <p14:creationId xmlns:p14="http://schemas.microsoft.com/office/powerpoint/2010/main" val="41418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4208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14</a:t>
            </a:r>
            <a:r>
              <a:rPr lang="zh-CN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个系列</a:t>
            </a:r>
            <a:endParaRPr lang="zh-CN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248" y="2996952"/>
            <a:ext cx="207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92</a:t>
            </a:r>
            <a:r>
              <a:rPr lang="zh-CN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个数据库</a:t>
            </a:r>
            <a:endParaRPr lang="zh-CN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00" y="35730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20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</a:rPr>
              <a:t>,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000</a:t>
            </a:r>
            <a:r>
              <a:rPr lang="zh-CN" altLang="en-US" sz="2400" b="1" dirty="0">
                <a:solidFill>
                  <a:srgbClr val="0070C0"/>
                </a:solidFill>
                <a:latin typeface="+mj-ea"/>
                <a:ea typeface="+mj-ea"/>
              </a:rPr>
              <a:t>多个</a:t>
            </a:r>
            <a:r>
              <a:rPr lang="zh-CN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字段</a:t>
            </a:r>
            <a:endParaRPr lang="zh-CN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86042" y="1894185"/>
            <a:ext cx="6120680" cy="4731305"/>
          </a:xfrm>
          <a:prstGeom prst="rect">
            <a:avLst/>
          </a:prstGeom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</a:t>
            </a:r>
            <a:r>
              <a:rPr lang="en-US" altLang="zh-CN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08" y="112474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为什么说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具有完整性呢？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Documents and Settings\Administrator\桌面\a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243" y="3356992"/>
            <a:ext cx="5274310" cy="2947670"/>
          </a:xfrm>
          <a:prstGeom prst="rect">
            <a:avLst/>
          </a:prstGeom>
          <a:noFill/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</a:t>
            </a:r>
            <a:r>
              <a:rPr lang="en-US" altLang="zh-CN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08" y="112474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为什么说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具有延续性呢？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700808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中心库系统保证了它的延续性。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</a:t>
            </a:r>
            <a:r>
              <a:rPr lang="zh-CN" alt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r>
              <a:rPr lang="zh-CN" alt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库系统是国泰安公司自主研发的以采集，录入指引，质检，审核，统计为一体的录入，集元数据管理，自动化采集，自动化运维，自动化质检，自动化翻译，</a:t>
            </a:r>
            <a:r>
              <a:rPr lang="en-US" alt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管理于一体的系统</a:t>
            </a:r>
            <a:r>
              <a:rPr lang="zh-CN" altLang="en-US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52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数据库有哪些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  <p:sp>
        <p:nvSpPr>
          <p:cNvPr id="5" name="矩形 25"/>
          <p:cNvSpPr>
            <a:spLocks noChangeArrowheads="1"/>
          </p:cNvSpPr>
          <p:nvPr/>
        </p:nvSpPr>
        <p:spPr bwMode="auto">
          <a:xfrm>
            <a:off x="685800" y="1066800"/>
            <a:ext cx="77724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股票市场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系列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公司研究系列          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基金市场系列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债券市场系列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衍生市场系列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经济研究系列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行业研究系列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货币市场系列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9.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海外研究系列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板块研究系列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11.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市场资讯列席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12.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专题研究系列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13.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科技金融研究系列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79512" y="1124744"/>
            <a:ext cx="3744416" cy="57606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Wingdings 2" pitchFamily="18" charset="2"/>
              </a:rPr>
              <a:t>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中国股票市场研究系列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89419" y="2060848"/>
            <a:ext cx="4392488" cy="4155678"/>
          </a:xfrm>
          <a:prstGeom prst="flowChartAlternateProcess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CSMAR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中国股票市场交易数据库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中国股票交易停复牌研究数据库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中国融资融券研究数据库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中国证券市场指数研究数据库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中国股票市场衍生指标数据库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中国证券市场大宗交易数据库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中国股票市场大笔交易数据库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中国特殊处理与特别转让股票研究数据库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中国股权分置改革研究数据库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数据库有哪些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6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79512" y="1196752"/>
            <a:ext cx="3168352" cy="5040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Wingdings 2" pitchFamily="18" charset="2"/>
              </a:rPr>
              <a:t>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中国上市公司研究系列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366271" y="1025352"/>
            <a:ext cx="4194169" cy="5427984"/>
          </a:xfrm>
          <a:prstGeom prst="flowChartAlternateProcess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）中国上市公司增发配股研究数据库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）中国上市公司红利分配研究数据库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）中国上市公司股东研究数据库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）中国上市公司治理结构研究数据库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）中国上市公司违规处理研究数据库 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）中国上市公司关联交易研究数据库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）中国上市公司银行贷款研究数据库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）中国上市公司并购重组研究数据库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）中国民营上市公司研究数据库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）中国上市公司国有股拍卖与转让数据库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）中国上市公司资产评估数据库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）中国上市公司机构股票池研究数据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）中国上市公司对外担保研究数据库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 中国上市公司机构投资者研究数据库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）中国上市公司内部控制研究数据库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上市公司社会责任研究数据库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）中国上市公司内部人交易数据库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上市公司对外投资研究数据库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83984" y="2132856"/>
            <a:ext cx="3491880" cy="4320480"/>
          </a:xfrm>
          <a:prstGeom prst="flowChartAlternateProcess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中国上市公司财务报表数据库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）中国上市公司年、中、季公布日期数据库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）中国上市公司业绩预告数据库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）中国海外上市公司研究数据库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）中国上市公司财务附注数据库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）中国上市公司财务指标分析数据库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）中国上市公司财务报告审计意见数据库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）中国上市公司分析师预测研究数据库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）中国银行财务研究数据库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）中国上市公司首次公开发行研究数据库（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股）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）中国上市公司首次公开发行研究数据库（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股）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数据库有哪些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66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528" y="1196752"/>
            <a:ext cx="2894013" cy="4320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Wingdings 2" pitchFamily="18" charset="2"/>
              </a:rPr>
              <a:t>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中国基金市场系列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36461" y="1930432"/>
            <a:ext cx="3656378" cy="2088232"/>
          </a:xfrm>
          <a:prstGeom prst="flowChartAlternateProcess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中国封闭式基金研究数据库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中国开放式基金研究数据库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中国证券市场基金评价研究数据库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数据库有哪些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67544" y="1375012"/>
            <a:ext cx="3240360" cy="4320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Wingdings 2" pitchFamily="18" charset="2"/>
              </a:rPr>
              <a:t>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中国债券市场研究系列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259632" y="2315508"/>
            <a:ext cx="3320433" cy="572716"/>
          </a:xfrm>
          <a:prstGeom prst="flowChartAlternateProcess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中国债券市场研究数据库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数据库有哪些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49509" y="1412776"/>
            <a:ext cx="3075062" cy="45442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Wingdings 2" pitchFamily="18" charset="2"/>
              </a:rPr>
              <a:t>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衍生市场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研究系列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382626" y="2348880"/>
            <a:ext cx="5040561" cy="1728192"/>
          </a:xfrm>
          <a:prstGeom prst="flowChartAlternateProcess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 typeface="+mj-ea"/>
              <a:buAutoNum type="circleNumDbPlai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商品期货市场研究数据库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buFont typeface="+mj-ea"/>
              <a:buAutoNum type="circleNumDbPlai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权证市场研究数据库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buFont typeface="+mj-ea"/>
              <a:buAutoNum type="circleNumDbPlai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股指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期货研究数据库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buFont typeface="+mj-ea"/>
              <a:buAutoNum type="circleNumDbPlai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国债期货研究数据库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数据库有哪些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4026819118"/>
              </p:ext>
            </p:extLst>
          </p:nvPr>
        </p:nvGraphicFramePr>
        <p:xfrm>
          <a:off x="2555776" y="2294875"/>
          <a:ext cx="6096000" cy="4088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 flipH="1">
            <a:off x="395536" y="2294875"/>
            <a:ext cx="2736304" cy="45719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1">
              <a:ea typeface="宋体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577" y="1412776"/>
            <a:ext cx="2664296" cy="10241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anchor="ctr"/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介绍内容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75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67544" y="1196752"/>
            <a:ext cx="3168352" cy="5040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Wingdings 2" pitchFamily="18" charset="2"/>
              </a:rPr>
              <a:t>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中国经济研究系列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331640" y="2060394"/>
            <a:ext cx="3816424" cy="3096344"/>
          </a:xfrm>
          <a:prstGeom prst="flowChartAlternateProcess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中国宏观经济研究数据库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中国区域经济研究数据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中国工业行业统计数据库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中国进出口统计数据库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世界经济统计数据库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世界经济景气指数数据库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中国资源研究数据库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数据库有哪些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67544" y="1134932"/>
            <a:ext cx="3300612" cy="4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Wingdings 2" pitchFamily="18" charset="2"/>
              </a:rPr>
              <a:t>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中国行业市场研究系列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187624" y="1844824"/>
            <a:ext cx="4248472" cy="4176464"/>
          </a:xfrm>
          <a:prstGeom prst="flowChartAlternateProcess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中国房地产行业研究数据库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中国新能源行业研究数据库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中国能源行业研究数据库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中国钢铁行业研究数据库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中国有色金属行业研究数据库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中国汽车行业研究数据库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中国保险行业研究数据库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中国交通运输行业研究数据库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中国交通运输行业研究数据库（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中国通信行业研究数据库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中国医药行业研究数据库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中国石油化工行业研究数据库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中国农林牧渔业研究数据库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数据库有哪些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92774" y="1268760"/>
            <a:ext cx="3240360" cy="5040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Wingdings 2" pitchFamily="18" charset="2"/>
              </a:rPr>
              <a:t>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中国货币市场研究系列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547664" y="2276872"/>
            <a:ext cx="3744416" cy="2304256"/>
          </a:xfrm>
          <a:prstGeom prst="flowChartAlternateProcess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中国货币市场与政策工具数据库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中国外汇市场研究数据库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中国银行间交易研究数据库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中国黄金市场交易研究数据库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  <a:p>
            <a:pPr marL="342900" indent="-342900" algn="just">
              <a:buFont typeface="+mj-ea"/>
              <a:buAutoNum type="circleNumDbPlai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外汇相关法规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数据库有哪些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3568" y="1628800"/>
            <a:ext cx="3096344" cy="5430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Wingdings 2" pitchFamily="18" charset="2"/>
              </a:rPr>
              <a:t>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海外研究系列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547664" y="2708920"/>
            <a:ext cx="3600400" cy="1440160"/>
          </a:xfrm>
          <a:prstGeom prst="flowChartAlternateProcess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香港上市公司研究数据库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美国股票市场研究数据库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数据库有哪些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11560" y="1412776"/>
            <a:ext cx="3085798" cy="57606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Wingdings 2" pitchFamily="18" charset="2"/>
              </a:rPr>
              <a:t>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板块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研究市场系列</a:t>
            </a: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547664" y="2348880"/>
            <a:ext cx="3240360" cy="1224136"/>
          </a:xfrm>
          <a:prstGeom prst="flowChartAlternateProcess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板块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研究数据库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数据库有哪些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3568" y="1268760"/>
            <a:ext cx="3096344" cy="5040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Wingdings 2" pitchFamily="18" charset="2"/>
              </a:rPr>
              <a:t>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市场资讯系列</a:t>
            </a: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6" y="2276872"/>
            <a:ext cx="3487016" cy="1440160"/>
          </a:xfrm>
          <a:prstGeom prst="flowChartAlternateProcess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财经新闻数据库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公告数据库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研究报告数据库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数据库有哪些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3568" y="1340768"/>
            <a:ext cx="3240360" cy="57606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Wingdings 2" pitchFamily="18" charset="2"/>
              </a:rPr>
              <a:t>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专题研究系列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03748" y="2288047"/>
            <a:ext cx="4176464" cy="4392488"/>
          </a:xfrm>
          <a:prstGeom prst="flowChartAlternateProcess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中国股票市场收益波动研究数据库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中国股票市场基本分析研究数据库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中国股票市场收益预测研究数据库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中国上市公司资本结构研究数据库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中国股票市场日历效应研究数据库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中国股票市场资本资产定价模型研究数据库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中国股票市场股利政策研究数据库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中国股票市场盈余反应系数研究数据库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中国股票市场事件研究数据库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中国股票市场操控性与非操控性应计利润研究数据库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中国股票市场风险评价系数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β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数据库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数据库有哪些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11560" y="1556792"/>
            <a:ext cx="3024336" cy="5040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Wingdings 2" pitchFamily="18" charset="2"/>
              </a:rPr>
              <a:t>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科技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金融系列</a:t>
            </a: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763688" y="2636913"/>
            <a:ext cx="3240360" cy="720080"/>
          </a:xfrm>
          <a:prstGeom prst="flowChartAlternateProcess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天使投资数据库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1" lang="zh-CN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数据库有哪些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119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十年风雨同路，十年成就辉煌。十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年的坎坷，十年的等待。回首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十年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我们同在。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4157202"/>
            <a:ext cx="90680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十年的品牌，你，值得信赖！</a:t>
            </a:r>
            <a:endParaRPr lang="zh-CN" alt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79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4043362" cy="17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5"/>
          <p:cNvSpPr>
            <a:spLocks noChangeArrowheads="1"/>
          </p:cNvSpPr>
          <p:nvPr/>
        </p:nvSpPr>
        <p:spPr bwMode="auto">
          <a:xfrm>
            <a:off x="76200" y="2422525"/>
            <a:ext cx="90678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15000">
                <a:solidFill>
                  <a:srgbClr val="995B09"/>
                </a:solidFill>
                <a:latin typeface="Palace Script MT" pitchFamily="66" charset="0"/>
                <a:ea typeface="黑体" pitchFamily="2" charset="-122"/>
              </a:rPr>
              <a:t>Thank  you! </a:t>
            </a:r>
          </a:p>
        </p:txBody>
      </p:sp>
      <p:sp>
        <p:nvSpPr>
          <p:cNvPr id="7171" name="矩形 25"/>
          <p:cNvSpPr>
            <a:spLocks noChangeArrowheads="1"/>
          </p:cNvSpPr>
          <p:nvPr/>
        </p:nvSpPr>
        <p:spPr bwMode="auto">
          <a:xfrm>
            <a:off x="0" y="160020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zh-CN" altLang="en-US" sz="8000" i="1">
                <a:solidFill>
                  <a:srgbClr val="995B09"/>
                </a:solidFill>
                <a:ea typeface="华文隶书" pitchFamily="2" charset="-122"/>
              </a:rPr>
              <a:t>谢 谢 </a:t>
            </a:r>
            <a:r>
              <a:rPr lang="en-US" altLang="zh-CN" sz="8000" i="1">
                <a:solidFill>
                  <a:srgbClr val="995B09"/>
                </a:solidFill>
                <a:ea typeface="华文隶书" pitchFamily="2" charset="-122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0348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C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什么是实证研究？</a:t>
            </a:r>
            <a:endParaRPr lang="zh-CN" altLang="en-US" sz="2800" b="1" dirty="0">
              <a:solidFill>
                <a:srgbClr val="CC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0847" y="213285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实证学术研究是以数据来描述经济行为，通过分析、计算、实验、研究得出结论的一种研究方法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8142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C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zh-CN" altLang="en-US" sz="2800" b="1" dirty="0">
                <a:solidFill>
                  <a:srgbClr val="CC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2800" b="1" dirty="0" smtClean="0">
                <a:solidFill>
                  <a:srgbClr val="CC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实证研究？</a:t>
            </a:r>
            <a:endParaRPr lang="zh-CN" altLang="en-US" sz="2800" b="1" dirty="0">
              <a:solidFill>
                <a:srgbClr val="CC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0847" y="4653135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kumimoji="1"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实证研究可以检验理论的正确性</a:t>
            </a:r>
            <a:r>
              <a:rPr kumimoji="1"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kumimoji="1"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kumimoji="1"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实证研究可以挑战理论并推动理论的发展</a:t>
            </a:r>
            <a:r>
              <a:rPr kumimoji="1"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kumimoji="1"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kumimoji="1"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实证研究为定量研究人类活动的净效应提供了科学手段</a:t>
            </a:r>
            <a:r>
              <a:rPr kumimoji="1"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一、实证研究与</a:t>
            </a:r>
            <a:r>
              <a:rPr kumimoji="1" lang="en-US" altLang="zh-CN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kumimoji="1"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一、实证研究与</a:t>
            </a:r>
            <a:r>
              <a:rPr kumimoji="1" lang="en-US" altLang="zh-CN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kumimoji="1"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9" name="图示 18"/>
          <p:cNvGraphicFramePr/>
          <p:nvPr>
            <p:extLst>
              <p:ext uri="{D42A27DB-BD31-4B8C-83A1-F6EECF244321}">
                <p14:modId xmlns:p14="http://schemas.microsoft.com/office/powerpoint/2010/main" val="298631205"/>
              </p:ext>
            </p:extLst>
          </p:nvPr>
        </p:nvGraphicFramePr>
        <p:xfrm>
          <a:off x="241176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圆角矩形 19"/>
          <p:cNvSpPr/>
          <p:nvPr/>
        </p:nvSpPr>
        <p:spPr>
          <a:xfrm>
            <a:off x="827584" y="2564904"/>
            <a:ext cx="288032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zh-CN" sz="3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实证</a:t>
            </a:r>
            <a:r>
              <a:rPr lang="zh-CN" altLang="en-US" sz="3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</a:t>
            </a:r>
            <a:r>
              <a:rPr lang="zh-CN" altLang="zh-CN" sz="32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endParaRPr lang="en-US" altLang="zh-CN" sz="3200" b="1" cap="all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/>
            <a:r>
              <a:rPr lang="zh-CN" altLang="en-US" sz="32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六</a:t>
            </a:r>
            <a:r>
              <a:rPr lang="zh-CN" altLang="zh-CN" sz="32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要素</a:t>
            </a:r>
            <a:endParaRPr lang="en-US" altLang="zh-CN" sz="3200" b="1" cap="all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80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-19901" y="836712"/>
            <a:ext cx="4954210" cy="4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r>
              <a:rPr kumimoji="1" lang="zh-CN" altLang="en-US" sz="26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实证</a:t>
            </a:r>
            <a:r>
              <a:rPr kumimoji="1" lang="zh-CN" altLang="en-US" sz="2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研究的步骤</a:t>
            </a:r>
          </a:p>
        </p:txBody>
      </p:sp>
      <p:graphicFrame>
        <p:nvGraphicFramePr>
          <p:cNvPr id="23" name="图示 22"/>
          <p:cNvGraphicFramePr/>
          <p:nvPr>
            <p:extLst>
              <p:ext uri="{D42A27DB-BD31-4B8C-83A1-F6EECF244321}">
                <p14:modId xmlns:p14="http://schemas.microsoft.com/office/powerpoint/2010/main" val="1766944713"/>
              </p:ext>
            </p:extLst>
          </p:nvPr>
        </p:nvGraphicFramePr>
        <p:xfrm>
          <a:off x="1645960" y="1371742"/>
          <a:ext cx="5632626" cy="514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一、实证研究与</a:t>
            </a:r>
            <a:r>
              <a:rPr kumimoji="1" lang="en-US" altLang="zh-CN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kumimoji="1"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11606" y="1465240"/>
            <a:ext cx="360040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8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确立研究</a:t>
            </a:r>
            <a:r>
              <a:rPr lang="zh-CN" altLang="en-US" sz="2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</a:t>
            </a:r>
            <a:endParaRPr lang="zh-CN" altLang="en-US" sz="2800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11606" y="2193704"/>
            <a:ext cx="360040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寻找相关理论</a:t>
            </a:r>
            <a:endParaRPr lang="zh-CN" altLang="en-US" sz="2800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111606" y="2922168"/>
            <a:ext cx="360040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提出命题假设</a:t>
            </a:r>
            <a:endParaRPr lang="zh-CN" altLang="en-US" sz="2800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111606" y="3675479"/>
            <a:ext cx="360040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设计研究方案</a:t>
            </a:r>
            <a:endParaRPr lang="zh-CN" altLang="en-US" sz="2800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111606" y="4422860"/>
            <a:ext cx="360040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收集事实数据</a:t>
            </a:r>
            <a:endParaRPr lang="zh-CN" altLang="en-US" sz="2800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111606" y="5151324"/>
            <a:ext cx="360040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分析数据，检验命题</a:t>
            </a:r>
            <a:endParaRPr lang="zh-CN" altLang="en-US" sz="2800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111606" y="5936308"/>
            <a:ext cx="360040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分析数据，检验命题</a:t>
            </a:r>
            <a:endParaRPr lang="zh-CN" altLang="en-US" sz="2800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17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265693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实证研究的难点是什么？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2420888"/>
            <a:ext cx="7837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难就难在：找！</a:t>
            </a:r>
            <a:r>
              <a:rPr lang="zh-CN" alt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数！据！</a:t>
            </a:r>
            <a:endParaRPr lang="zh-CN" alt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6835" y="4489271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没有数据，实证学术研究就无从开展。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一、实证研究与</a:t>
            </a:r>
            <a:r>
              <a:rPr kumimoji="1" lang="en-US" altLang="zh-CN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kumimoji="1"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28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37212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数据库为你解决找数据难的问题！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8610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此外，还能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477439928"/>
              </p:ext>
            </p:extLst>
          </p:nvPr>
        </p:nvGraphicFramePr>
        <p:xfrm>
          <a:off x="2483768" y="3068960"/>
          <a:ext cx="4248472" cy="220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一、实证研究与</a:t>
            </a:r>
            <a:r>
              <a:rPr kumimoji="1" lang="en-US" altLang="zh-CN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kumimoji="1"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26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818207664"/>
              </p:ext>
            </p:extLst>
          </p:nvPr>
        </p:nvGraphicFramePr>
        <p:xfrm>
          <a:off x="1331640" y="1772816"/>
          <a:ext cx="6552728" cy="4608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7205" y="105273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因为，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为你提供这一切。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一、实证研究与</a:t>
            </a:r>
            <a:r>
              <a:rPr kumimoji="1" lang="en-US" altLang="zh-CN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kumimoji="1"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22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　</a:t>
            </a:r>
            <a:r>
              <a:rPr kumimoji="1" lang="zh-CN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4000" dirty="0" smtClean="0">
                <a:solidFill>
                  <a:srgbClr val="7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</a:t>
            </a:r>
            <a:r>
              <a:rPr lang="en-US" altLang="zh-CN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4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kumimoji="1"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85800" y="2852936"/>
            <a:ext cx="7660332" cy="20907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zh-CN" altLang="zh-CN" kern="0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51520" y="2636912"/>
            <a:ext cx="1971335" cy="19442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专业性</a:t>
            </a:r>
            <a:endParaRPr lang="en-US" altLang="zh-CN" sz="1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000" b="1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11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设计符合规范化、标准化，数据库的整体架构与实证学术研究方法、模型紧密集合，数据的内容及表现形式满足学术研究的需要，检索方便，易于验证。</a:t>
            </a:r>
          </a:p>
          <a:p>
            <a:pPr algn="ctr"/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2499899" y="2636912"/>
            <a:ext cx="2006674" cy="19442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准确性</a:t>
            </a:r>
            <a:endParaRPr lang="en-US" altLang="zh-CN" sz="1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不准确，研究的可靠性就无从谈起，研究结论就会受到质疑，数据的准确性是得出有效研究结论的根本保证。研究数据库强调精准，是建立在对原始数据进行了大量的反复校验、调整的工作基础之上。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788024" y="2636912"/>
            <a:ext cx="1872208" cy="19442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完整性</a:t>
            </a:r>
            <a:endParaRPr lang="en-US" altLang="zh-CN" sz="1400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100" dirty="0" smtClean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11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实证</a:t>
            </a:r>
            <a:r>
              <a:rPr lang="zh-CN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研究揭示事物的本来面目，回答</a:t>
            </a:r>
            <a:r>
              <a:rPr lang="en-US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是什么</a:t>
            </a:r>
            <a:r>
              <a:rPr lang="en-US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的问题。完整的数据有助于正确描述事物的本质。学术研究数据库的完整性体现在数据项目、指标、时间区间等诸多方面</a:t>
            </a:r>
            <a:r>
              <a:rPr lang="zh-CN" altLang="zh-CN" sz="11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100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948264" y="2625889"/>
            <a:ext cx="1872208" cy="19442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延续性</a:t>
            </a:r>
            <a:endParaRPr lang="en-US" altLang="zh-CN" sz="1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b="1" dirty="0">
              <a:solidFill>
                <a:schemeClr val="accent4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11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事物</a:t>
            </a:r>
            <a:r>
              <a:rPr lang="zh-CN" altLang="zh-CN" sz="1100" dirty="0">
                <a:solidFill>
                  <a:schemeClr val="accent4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是不断发展的，数据的延续和数据库的不断扩展可以帮助研究者对事物发展的追踪、分析，拓宽研究思路。</a:t>
            </a:r>
          </a:p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7525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CSMAR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的理由很简单，原因有四点：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01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MAR数据库介绍--我的PPT">
  <a:themeElements>
    <a:clrScheme name="571TGp_business_light 2">
      <a:dk1>
        <a:srgbClr val="000000"/>
      </a:dk1>
      <a:lt1>
        <a:srgbClr val="C1D0DD"/>
      </a:lt1>
      <a:dk2>
        <a:srgbClr val="335175"/>
      </a:dk2>
      <a:lt2>
        <a:srgbClr val="7C92B6"/>
      </a:lt2>
      <a:accent1>
        <a:srgbClr val="4B93D5"/>
      </a:accent1>
      <a:accent2>
        <a:srgbClr val="65B737"/>
      </a:accent2>
      <a:accent3>
        <a:srgbClr val="DDE4EB"/>
      </a:accent3>
      <a:accent4>
        <a:srgbClr val="000000"/>
      </a:accent4>
      <a:accent5>
        <a:srgbClr val="B1C8E7"/>
      </a:accent5>
      <a:accent6>
        <a:srgbClr val="5BA631"/>
      </a:accent6>
      <a:hlink>
        <a:srgbClr val="CF9F49"/>
      </a:hlink>
      <a:folHlink>
        <a:srgbClr val="C382D0"/>
      </a:folHlink>
    </a:clrScheme>
    <a:fontScheme name="571TGp_business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1TGp_business_light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1TGp_business_light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1TGp_business_light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CSMAR数据库介绍--我的PPT</Template>
  <TotalTime>1473</TotalTime>
  <Words>1526</Words>
  <Application>Microsoft Office PowerPoint</Application>
  <PresentationFormat>全屏显示(4:3)</PresentationFormat>
  <Paragraphs>243</Paragraphs>
  <Slides>29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CSMAR数据库介绍--我的PPT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卢祖玉</dc:creator>
  <cp:lastModifiedBy>卢祖玉</cp:lastModifiedBy>
  <cp:revision>97</cp:revision>
  <dcterms:created xsi:type="dcterms:W3CDTF">2014-07-07T02:50:08Z</dcterms:created>
  <dcterms:modified xsi:type="dcterms:W3CDTF">2014-07-10T11:22:33Z</dcterms:modified>
</cp:coreProperties>
</file>